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9" r:id="rId2"/>
    <p:sldId id="266" r:id="rId3"/>
    <p:sldId id="286" r:id="rId4"/>
    <p:sldId id="285" r:id="rId5"/>
    <p:sldId id="287" r:id="rId6"/>
    <p:sldId id="288" r:id="rId7"/>
    <p:sldId id="259" r:id="rId8"/>
    <p:sldId id="290" r:id="rId9"/>
    <p:sldId id="303" r:id="rId10"/>
    <p:sldId id="301" r:id="rId11"/>
    <p:sldId id="289" r:id="rId12"/>
    <p:sldId id="276" r:id="rId13"/>
    <p:sldId id="292" r:id="rId14"/>
    <p:sldId id="293" r:id="rId15"/>
    <p:sldId id="283" r:id="rId16"/>
    <p:sldId id="304" r:id="rId17"/>
    <p:sldId id="284" r:id="rId18"/>
    <p:sldId id="299" r:id="rId19"/>
    <p:sldId id="302" r:id="rId20"/>
  </p:sldIdLst>
  <p:sldSz cx="12192000" cy="6858000"/>
  <p:notesSz cx="6858000" cy="9144000"/>
  <p:embeddedFontLst>
    <p:embeddedFont>
      <p:font typeface="Ink Free" panose="03080402000500000000" pitchFamily="66" charset="0"/>
      <p:regular r:id="rId21"/>
    </p:embeddedFont>
    <p:embeddedFont>
      <p:font typeface="Cooper Black" panose="0208090404030B020404" pitchFamily="18" charset="0"/>
      <p:regular r:id="rId22"/>
    </p:embeddedFont>
    <p:embeddedFont>
      <p:font typeface="Boulder" panose="020B0604020202020204"/>
      <p:regular r:id="rId23"/>
    </p:embeddedFont>
    <p:embeddedFont>
      <p:font typeface="MS PGothic" panose="020B0600070205080204" pitchFamily="34" charset="-128"/>
      <p:regular r:id="rId24"/>
    </p:embeddedFont>
    <p:embeddedFont>
      <p:font typeface="Impact" panose="020B0806030902050204" pitchFamily="34" charset="0"/>
      <p:regular r:id="rId25"/>
    </p:embeddedFont>
    <p:embeddedFont>
      <p:font typeface="Franklin Gothic Demi Cond" panose="020B0706030402020204" pitchFamily="34" charset="0"/>
      <p:regular r:id="rId26"/>
    </p:embeddedFont>
    <p:embeddedFont>
      <p:font typeface="Tahoma" panose="020B0604030504040204" pitchFamily="34" charset="0"/>
      <p:regular r:id="rId27"/>
      <p:bold r:id="rId28"/>
    </p:embeddedFont>
    <p:embeddedFont>
      <p:font typeface="Georgia" panose="02040502050405020303" pitchFamily="18"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1888"/>
    <a:srgbClr val="48540C"/>
    <a:srgbClr val="BCB800"/>
    <a:srgbClr val="255997"/>
    <a:srgbClr val="00823B"/>
    <a:srgbClr val="FFA3AA"/>
    <a:srgbClr val="3125D1"/>
    <a:srgbClr val="FFEBEC"/>
    <a:srgbClr val="FFD1D4"/>
    <a:srgbClr val="FFD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4" autoAdjust="0"/>
    <p:restoredTop sz="90045" autoAdjust="0"/>
  </p:normalViewPr>
  <p:slideViewPr>
    <p:cSldViewPr>
      <p:cViewPr>
        <p:scale>
          <a:sx n="110" d="100"/>
          <a:sy n="110" d="100"/>
        </p:scale>
        <p:origin x="-94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E5303-C2EB-42DC-A6E9-700862D71BB8}"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250061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28657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E5303-C2EB-42DC-A6E9-700862D71BB8}"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36735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4E5303-C2EB-42DC-A6E9-700862D71BB8}"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167523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4E5303-C2EB-42DC-A6E9-700862D71BB8}"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420910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4E5303-C2EB-42DC-A6E9-700862D71BB8}"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412851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E5303-C2EB-42DC-A6E9-700862D71BB8}"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300059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E5303-C2EB-42DC-A6E9-700862D71BB8}" type="datetimeFigureOut">
              <a:rPr lang="en-US" smtClean="0"/>
              <a:t>8/15/2019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FED6-5643-491D-A880-49ECC1D2F6FF}" type="slidenum">
              <a:rPr lang="en-US" smtClean="0"/>
              <a:t>‹#›</a:t>
            </a:fld>
            <a:endParaRPr lang="en-US"/>
          </a:p>
        </p:txBody>
      </p:sp>
    </p:spTree>
    <p:extLst>
      <p:ext uri="{BB962C8B-B14F-4D97-AF65-F5344CB8AC3E}">
        <p14:creationId xmlns:p14="http://schemas.microsoft.com/office/powerpoint/2010/main" val="126777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nordman6@gmail.com"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 name="Rectangle 12">
            <a:extLst>
              <a:ext uri="{FF2B5EF4-FFF2-40B4-BE49-F238E27FC236}">
                <a16:creationId xmlns:a16="http://schemas.microsoft.com/office/drawing/2014/main" xmlns="" id="{DD49BD9A-BAF4-4D61-9211-C4B86115B2B5}"/>
              </a:ext>
            </a:extLst>
          </p:cNvPr>
          <p:cNvSpPr/>
          <p:nvPr/>
        </p:nvSpPr>
        <p:spPr>
          <a:xfrm>
            <a:off x="-14589"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xmlns="" id="{1D6A43A5-02A1-406E-8DB9-799C48ACA845}"/>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rgbClr val="FFA3AA">
              <a:alpha val="60000"/>
            </a:srgb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309" name="Callout Text" hidden="1"/>
          <p:cNvSpPr/>
          <p:nvPr/>
        </p:nvSpPr>
        <p:spPr>
          <a:xfrm>
            <a:off x="-1030291" y="2615197"/>
            <a:ext cx="2407613" cy="2662748"/>
          </a:xfrm>
          <a:prstGeom prst="wedgeRectCallout">
            <a:avLst>
              <a:gd name="adj1" fmla="val 74098"/>
              <a:gd name="adj2" fmla="val 5896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bg1"/>
                </a:solidFill>
              </a:rPr>
              <a:t>Change</a:t>
            </a:r>
            <a:r>
              <a:rPr lang="en-US" sz="1600" b="1" dirty="0">
                <a:solidFill>
                  <a:schemeClr val="tx1"/>
                </a:solidFill>
              </a:rPr>
              <a:t> the </a:t>
            </a:r>
            <a:r>
              <a:rPr lang="en-US" sz="1600" b="1" dirty="0">
                <a:solidFill>
                  <a:schemeClr val="accent3"/>
                </a:solidFill>
              </a:rPr>
              <a:t>Color</a:t>
            </a:r>
            <a:r>
              <a:rPr lang="en-US" sz="1600" b="1" dirty="0">
                <a:solidFill>
                  <a:schemeClr val="tx2"/>
                </a:solidFill>
              </a:rPr>
              <a:t> of </a:t>
            </a:r>
            <a:r>
              <a:rPr lang="en-US" sz="1600" b="1" dirty="0">
                <a:solidFill>
                  <a:schemeClr val="tx1"/>
                </a:solidFill>
              </a:rPr>
              <a:t>any element individually!</a:t>
            </a:r>
            <a:r>
              <a:rPr lang="en-US" sz="1600" b="1" dirty="0">
                <a:solidFill>
                  <a:schemeClr val="tx2"/>
                </a:solidFill>
              </a:rPr>
              <a:t> </a:t>
            </a:r>
          </a:p>
          <a:p>
            <a:pPr algn="ctr"/>
            <a:r>
              <a:rPr lang="en-US" sz="1000" dirty="0">
                <a:solidFill>
                  <a:schemeClr val="tx1"/>
                </a:solidFill>
              </a:rPr>
              <a:t>Color any of the paper or any item to fit your company colors or personal preference. Left click a few times to select the section of the graphic to change color. NOTE: There are segments and pieces to each piece of clipart. Once selected, RIGHT click on the section of the graphic and choose format shape. From there choose a new fill color or if its a gradient, to change the color of that. Good luck </a:t>
            </a:r>
            <a:r>
              <a:rPr lang="en-US" sz="1000" dirty="0">
                <a:solidFill>
                  <a:schemeClr val="tx1"/>
                </a:solidFill>
                <a:sym typeface="Wingdings" panose="05000000000000000000" pitchFamily="2" charset="2"/>
              </a:rPr>
              <a:t></a:t>
            </a:r>
            <a:endParaRPr lang="en-US" sz="1000" dirty="0">
              <a:solidFill>
                <a:schemeClr val="tx1"/>
              </a:solidFill>
            </a:endParaRPr>
          </a:p>
        </p:txBody>
      </p:sp>
      <p:sp>
        <p:nvSpPr>
          <p:cNvPr id="17" name="Freeform 13">
            <a:extLst>
              <a:ext uri="{FF2B5EF4-FFF2-40B4-BE49-F238E27FC236}">
                <a16:creationId xmlns:a16="http://schemas.microsoft.com/office/drawing/2014/main" xmlns="" id="{2B036107-E8CB-4635-B55D-DFEFF5C5B7EC}"/>
              </a:ext>
            </a:extLst>
          </p:cNvPr>
          <p:cNvSpPr>
            <a:spLocks/>
          </p:cNvSpPr>
          <p:nvPr/>
        </p:nvSpPr>
        <p:spPr bwMode="auto">
          <a:xfrm>
            <a:off x="3062624" y="384895"/>
            <a:ext cx="5362575" cy="6000750"/>
          </a:xfrm>
          <a:custGeom>
            <a:avLst/>
            <a:gdLst>
              <a:gd name="T0" fmla="*/ 1725 w 1920"/>
              <a:gd name="T1" fmla="*/ 580 h 2150"/>
              <a:gd name="T2" fmla="*/ 1400 w 1920"/>
              <a:gd name="T3" fmla="*/ 433 h 2150"/>
              <a:gd name="T4" fmla="*/ 1610 w 1920"/>
              <a:gd name="T5" fmla="*/ 261 h 2150"/>
              <a:gd name="T6" fmla="*/ 1200 w 1920"/>
              <a:gd name="T7" fmla="*/ 132 h 2150"/>
              <a:gd name="T8" fmla="*/ 1057 w 1920"/>
              <a:gd name="T9" fmla="*/ 294 h 2150"/>
              <a:gd name="T10" fmla="*/ 1009 w 1920"/>
              <a:gd name="T11" fmla="*/ 436 h 2150"/>
              <a:gd name="T12" fmla="*/ 998 w 1920"/>
              <a:gd name="T13" fmla="*/ 478 h 2150"/>
              <a:gd name="T14" fmla="*/ 995 w 1920"/>
              <a:gd name="T15" fmla="*/ 478 h 2150"/>
              <a:gd name="T16" fmla="*/ 865 w 1920"/>
              <a:gd name="T17" fmla="*/ 42 h 2150"/>
              <a:gd name="T18" fmla="*/ 691 w 1920"/>
              <a:gd name="T19" fmla="*/ 112 h 2150"/>
              <a:gd name="T20" fmla="*/ 925 w 1920"/>
              <a:gd name="T21" fmla="*/ 478 h 2150"/>
              <a:gd name="T22" fmla="*/ 532 w 1920"/>
              <a:gd name="T23" fmla="*/ 437 h 2150"/>
              <a:gd name="T24" fmla="*/ 4 w 1920"/>
              <a:gd name="T25" fmla="*/ 1156 h 2150"/>
              <a:gd name="T26" fmla="*/ 318 w 1920"/>
              <a:gd name="T27" fmla="*/ 1932 h 2150"/>
              <a:gd name="T28" fmla="*/ 881 w 1920"/>
              <a:gd name="T29" fmla="*/ 2144 h 2150"/>
              <a:gd name="T30" fmla="*/ 979 w 1920"/>
              <a:gd name="T31" fmla="*/ 2125 h 2150"/>
              <a:gd name="T32" fmla="*/ 1107 w 1920"/>
              <a:gd name="T33" fmla="*/ 2146 h 2150"/>
              <a:gd name="T34" fmla="*/ 1602 w 1920"/>
              <a:gd name="T35" fmla="*/ 1932 h 2150"/>
              <a:gd name="T36" fmla="*/ 1916 w 1920"/>
              <a:gd name="T37" fmla="*/ 1156 h 2150"/>
              <a:gd name="T38" fmla="*/ 1725 w 1920"/>
              <a:gd name="T39" fmla="*/ 58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0" h="2150">
                <a:moveTo>
                  <a:pt x="1725" y="580"/>
                </a:moveTo>
                <a:cubicBezTo>
                  <a:pt x="1666" y="525"/>
                  <a:pt x="1531" y="448"/>
                  <a:pt x="1400" y="433"/>
                </a:cubicBezTo>
                <a:cubicBezTo>
                  <a:pt x="1469" y="393"/>
                  <a:pt x="1533" y="338"/>
                  <a:pt x="1610" y="261"/>
                </a:cubicBezTo>
                <a:cubicBezTo>
                  <a:pt x="1551" y="198"/>
                  <a:pt x="1398" y="12"/>
                  <a:pt x="1200" y="132"/>
                </a:cubicBezTo>
                <a:cubicBezTo>
                  <a:pt x="1135" y="170"/>
                  <a:pt x="1090" y="231"/>
                  <a:pt x="1057" y="294"/>
                </a:cubicBezTo>
                <a:cubicBezTo>
                  <a:pt x="1034" y="340"/>
                  <a:pt x="1018" y="390"/>
                  <a:pt x="1009" y="436"/>
                </a:cubicBezTo>
                <a:cubicBezTo>
                  <a:pt x="1005" y="452"/>
                  <a:pt x="1002" y="465"/>
                  <a:pt x="998" y="478"/>
                </a:cubicBezTo>
                <a:cubicBezTo>
                  <a:pt x="997" y="478"/>
                  <a:pt x="996" y="478"/>
                  <a:pt x="995" y="478"/>
                </a:cubicBezTo>
                <a:cubicBezTo>
                  <a:pt x="976" y="302"/>
                  <a:pt x="919" y="75"/>
                  <a:pt x="865" y="42"/>
                </a:cubicBezTo>
                <a:cubicBezTo>
                  <a:pt x="797" y="0"/>
                  <a:pt x="644" y="84"/>
                  <a:pt x="691" y="112"/>
                </a:cubicBezTo>
                <a:cubicBezTo>
                  <a:pt x="732" y="136"/>
                  <a:pt x="874" y="350"/>
                  <a:pt x="925" y="478"/>
                </a:cubicBezTo>
                <a:cubicBezTo>
                  <a:pt x="776" y="474"/>
                  <a:pt x="642" y="431"/>
                  <a:pt x="532" y="437"/>
                </a:cubicBezTo>
                <a:cubicBezTo>
                  <a:pt x="53" y="461"/>
                  <a:pt x="0" y="940"/>
                  <a:pt x="4" y="1156"/>
                </a:cubicBezTo>
                <a:cubicBezTo>
                  <a:pt x="8" y="1453"/>
                  <a:pt x="106" y="1744"/>
                  <a:pt x="318" y="1932"/>
                </a:cubicBezTo>
                <a:cubicBezTo>
                  <a:pt x="487" y="2082"/>
                  <a:pt x="662" y="2139"/>
                  <a:pt x="881" y="2144"/>
                </a:cubicBezTo>
                <a:cubicBezTo>
                  <a:pt x="902" y="2145"/>
                  <a:pt x="958" y="2126"/>
                  <a:pt x="979" y="2125"/>
                </a:cubicBezTo>
                <a:cubicBezTo>
                  <a:pt x="1012" y="2125"/>
                  <a:pt x="1056" y="2150"/>
                  <a:pt x="1107" y="2146"/>
                </a:cubicBezTo>
                <a:cubicBezTo>
                  <a:pt x="1296" y="2128"/>
                  <a:pt x="1455" y="2063"/>
                  <a:pt x="1602" y="1932"/>
                </a:cubicBezTo>
                <a:cubicBezTo>
                  <a:pt x="1814" y="1744"/>
                  <a:pt x="1911" y="1453"/>
                  <a:pt x="1916" y="1156"/>
                </a:cubicBezTo>
                <a:cubicBezTo>
                  <a:pt x="1920" y="940"/>
                  <a:pt x="1872" y="714"/>
                  <a:pt x="1725" y="580"/>
                </a:cubicBezTo>
                <a:close/>
              </a:path>
            </a:pathLst>
          </a:custGeom>
          <a:blipFill dpi="0" rotWithShape="1">
            <a:blip r:embed="rId2"/>
            <a:srcRect/>
            <a:tile tx="0" ty="0" sx="85000" sy="85000" flip="none" algn="tl"/>
          </a:blipFill>
          <a:ln w="44450">
            <a:noFill/>
          </a:ln>
          <a:effectLst>
            <a:outerShdw blurRad="228600" dist="88900" dir="45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1" name="pen"/>
          <p:cNvGrpSpPr>
            <a:grpSpLocks noChangeAspect="1"/>
          </p:cNvGrpSpPr>
          <p:nvPr/>
        </p:nvGrpSpPr>
        <p:grpSpPr bwMode="auto">
          <a:xfrm rot="1580482">
            <a:off x="10719959" y="2393384"/>
            <a:ext cx="534131" cy="4416933"/>
            <a:chOff x="666" y="1601"/>
            <a:chExt cx="419" cy="2237"/>
          </a:xfrm>
          <a:effectLst>
            <a:outerShdw blurRad="177800" dist="88900" dir="5400000" algn="t" rotWithShape="0">
              <a:prstClr val="black">
                <a:alpha val="40000"/>
              </a:prstClr>
            </a:outerShdw>
          </a:effectLst>
        </p:grpSpPr>
        <p:sp>
          <p:nvSpPr>
            <p:cNvPr id="172" name="Freeform 5"/>
            <p:cNvSpPr>
              <a:spLocks/>
            </p:cNvSpPr>
            <p:nvPr/>
          </p:nvSpPr>
          <p:spPr bwMode="auto">
            <a:xfrm>
              <a:off x="801" y="3800"/>
              <a:ext cx="26" cy="38"/>
            </a:xfrm>
            <a:custGeom>
              <a:avLst/>
              <a:gdLst>
                <a:gd name="T0" fmla="*/ 26 w 26"/>
                <a:gd name="T1" fmla="*/ 14 h 37"/>
                <a:gd name="T2" fmla="*/ 12 w 26"/>
                <a:gd name="T3" fmla="*/ 36 h 37"/>
                <a:gd name="T4" fmla="*/ 0 w 26"/>
                <a:gd name="T5" fmla="*/ 13 h 37"/>
                <a:gd name="T6" fmla="*/ 13 w 26"/>
                <a:gd name="T7" fmla="*/ 4 h 37"/>
                <a:gd name="T8" fmla="*/ 26 w 26"/>
                <a:gd name="T9" fmla="*/ 14 h 37"/>
              </a:gdLst>
              <a:ahLst/>
              <a:cxnLst>
                <a:cxn ang="0">
                  <a:pos x="T0" y="T1"/>
                </a:cxn>
                <a:cxn ang="0">
                  <a:pos x="T2" y="T3"/>
                </a:cxn>
                <a:cxn ang="0">
                  <a:pos x="T4" y="T5"/>
                </a:cxn>
                <a:cxn ang="0">
                  <a:pos x="T6" y="T7"/>
                </a:cxn>
                <a:cxn ang="0">
                  <a:pos x="T8" y="T9"/>
                </a:cxn>
              </a:cxnLst>
              <a:rect l="0" t="0" r="r" b="b"/>
              <a:pathLst>
                <a:path w="26" h="37">
                  <a:moveTo>
                    <a:pt x="26" y="14"/>
                  </a:moveTo>
                  <a:cubicBezTo>
                    <a:pt x="26" y="26"/>
                    <a:pt x="20" y="37"/>
                    <a:pt x="12" y="36"/>
                  </a:cubicBezTo>
                  <a:cubicBezTo>
                    <a:pt x="5" y="36"/>
                    <a:pt x="0" y="26"/>
                    <a:pt x="0" y="13"/>
                  </a:cubicBezTo>
                  <a:cubicBezTo>
                    <a:pt x="0" y="0"/>
                    <a:pt x="6" y="4"/>
                    <a:pt x="13" y="4"/>
                  </a:cubicBezTo>
                  <a:cubicBezTo>
                    <a:pt x="20" y="4"/>
                    <a:pt x="26" y="1"/>
                    <a:pt x="26" y="14"/>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6"/>
            <p:cNvSpPr>
              <a:spLocks/>
            </p:cNvSpPr>
            <p:nvPr/>
          </p:nvSpPr>
          <p:spPr bwMode="auto">
            <a:xfrm>
              <a:off x="784" y="3501"/>
              <a:ext cx="63" cy="321"/>
            </a:xfrm>
            <a:custGeom>
              <a:avLst/>
              <a:gdLst>
                <a:gd name="T0" fmla="*/ 60 w 61"/>
                <a:gd name="T1" fmla="*/ 172 h 314"/>
                <a:gd name="T2" fmla="*/ 43 w 61"/>
                <a:gd name="T3" fmla="*/ 310 h 314"/>
                <a:gd name="T4" fmla="*/ 28 w 61"/>
                <a:gd name="T5" fmla="*/ 314 h 314"/>
                <a:gd name="T6" fmla="*/ 15 w 61"/>
                <a:gd name="T7" fmla="*/ 309 h 314"/>
                <a:gd name="T8" fmla="*/ 1 w 61"/>
                <a:gd name="T9" fmla="*/ 171 h 314"/>
                <a:gd name="T10" fmla="*/ 32 w 61"/>
                <a:gd name="T11" fmla="*/ 1 h 314"/>
                <a:gd name="T12" fmla="*/ 60 w 61"/>
                <a:gd name="T13" fmla="*/ 172 h 314"/>
              </a:gdLst>
              <a:ahLst/>
              <a:cxnLst>
                <a:cxn ang="0">
                  <a:pos x="T0" y="T1"/>
                </a:cxn>
                <a:cxn ang="0">
                  <a:pos x="T2" y="T3"/>
                </a:cxn>
                <a:cxn ang="0">
                  <a:pos x="T4" y="T5"/>
                </a:cxn>
                <a:cxn ang="0">
                  <a:pos x="T6" y="T7"/>
                </a:cxn>
                <a:cxn ang="0">
                  <a:pos x="T8" y="T9"/>
                </a:cxn>
                <a:cxn ang="0">
                  <a:pos x="T10" y="T11"/>
                </a:cxn>
                <a:cxn ang="0">
                  <a:pos x="T12" y="T13"/>
                </a:cxn>
              </a:cxnLst>
              <a:rect l="0" t="0" r="r" b="b"/>
              <a:pathLst>
                <a:path w="61" h="314">
                  <a:moveTo>
                    <a:pt x="60" y="172"/>
                  </a:moveTo>
                  <a:cubicBezTo>
                    <a:pt x="59" y="238"/>
                    <a:pt x="52" y="281"/>
                    <a:pt x="43" y="310"/>
                  </a:cubicBezTo>
                  <a:cubicBezTo>
                    <a:pt x="38" y="313"/>
                    <a:pt x="33" y="314"/>
                    <a:pt x="28" y="314"/>
                  </a:cubicBezTo>
                  <a:cubicBezTo>
                    <a:pt x="23" y="313"/>
                    <a:pt x="18" y="314"/>
                    <a:pt x="15" y="309"/>
                  </a:cubicBezTo>
                  <a:cubicBezTo>
                    <a:pt x="6" y="281"/>
                    <a:pt x="0" y="237"/>
                    <a:pt x="1" y="171"/>
                  </a:cubicBezTo>
                  <a:cubicBezTo>
                    <a:pt x="2" y="77"/>
                    <a:pt x="16" y="0"/>
                    <a:pt x="32" y="1"/>
                  </a:cubicBezTo>
                  <a:cubicBezTo>
                    <a:pt x="49" y="1"/>
                    <a:pt x="61" y="78"/>
                    <a:pt x="60" y="172"/>
                  </a:cubicBezTo>
                  <a:close/>
                </a:path>
              </a:pathLst>
            </a:custGeom>
            <a:gradFill>
              <a:gsLst>
                <a:gs pos="49000">
                  <a:schemeClr val="bg1">
                    <a:lumMod val="65000"/>
                  </a:schemeClr>
                </a:gs>
                <a:gs pos="100000">
                  <a:srgbClr val="A5A5A5"/>
                </a:gs>
                <a:gs pos="32233">
                  <a:schemeClr val="bg1"/>
                </a:gs>
                <a:gs pos="22000">
                  <a:schemeClr val="tx1">
                    <a:lumMod val="50000"/>
                    <a:lumOff val="50000"/>
                  </a:schemeClr>
                </a:gs>
                <a:gs pos="0">
                  <a:srgbClr val="333333"/>
                </a:gs>
                <a:gs pos="81000">
                  <a:srgbClr val="5F5F5F"/>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
            <p:cNvSpPr>
              <a:spLocks/>
            </p:cNvSpPr>
            <p:nvPr/>
          </p:nvSpPr>
          <p:spPr bwMode="auto">
            <a:xfrm>
              <a:off x="784" y="3702"/>
              <a:ext cx="62" cy="64"/>
            </a:xfrm>
            <a:custGeom>
              <a:avLst/>
              <a:gdLst>
                <a:gd name="T0" fmla="*/ 60 w 60"/>
                <a:gd name="T1" fmla="*/ 32 h 62"/>
                <a:gd name="T2" fmla="*/ 29 w 60"/>
                <a:gd name="T3" fmla="*/ 62 h 62"/>
                <a:gd name="T4" fmla="*/ 0 w 60"/>
                <a:gd name="T5" fmla="*/ 31 h 62"/>
                <a:gd name="T6" fmla="*/ 30 w 60"/>
                <a:gd name="T7" fmla="*/ 1 h 62"/>
                <a:gd name="T8" fmla="*/ 60 w 60"/>
                <a:gd name="T9" fmla="*/ 32 h 62"/>
              </a:gdLst>
              <a:ahLst/>
              <a:cxnLst>
                <a:cxn ang="0">
                  <a:pos x="T0" y="T1"/>
                </a:cxn>
                <a:cxn ang="0">
                  <a:pos x="T2" y="T3"/>
                </a:cxn>
                <a:cxn ang="0">
                  <a:pos x="T4" y="T5"/>
                </a:cxn>
                <a:cxn ang="0">
                  <a:pos x="T6" y="T7"/>
                </a:cxn>
                <a:cxn ang="0">
                  <a:pos x="T8" y="T9"/>
                </a:cxn>
              </a:cxnLst>
              <a:rect l="0" t="0" r="r" b="b"/>
              <a:pathLst>
                <a:path w="60" h="62">
                  <a:moveTo>
                    <a:pt x="60" y="32"/>
                  </a:moveTo>
                  <a:cubicBezTo>
                    <a:pt x="59" y="49"/>
                    <a:pt x="46" y="62"/>
                    <a:pt x="29" y="62"/>
                  </a:cubicBezTo>
                  <a:cubicBezTo>
                    <a:pt x="13" y="62"/>
                    <a:pt x="0" y="48"/>
                    <a:pt x="0" y="31"/>
                  </a:cubicBezTo>
                  <a:cubicBezTo>
                    <a:pt x="1" y="14"/>
                    <a:pt x="14" y="0"/>
                    <a:pt x="30" y="1"/>
                  </a:cubicBezTo>
                  <a:cubicBezTo>
                    <a:pt x="47" y="1"/>
                    <a:pt x="60" y="15"/>
                    <a:pt x="60" y="32"/>
                  </a:cubicBezTo>
                  <a:close/>
                </a:path>
              </a:pathLst>
            </a:custGeom>
            <a:solidFill>
              <a:srgbClr val="212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
            <p:cNvSpPr>
              <a:spLocks/>
            </p:cNvSpPr>
            <p:nvPr/>
          </p:nvSpPr>
          <p:spPr bwMode="auto">
            <a:xfrm>
              <a:off x="674" y="1678"/>
              <a:ext cx="316" cy="1938"/>
            </a:xfrm>
            <a:custGeom>
              <a:avLst/>
              <a:gdLst>
                <a:gd name="T0" fmla="*/ 286 w 307"/>
                <a:gd name="T1" fmla="*/ 991 h 1897"/>
                <a:gd name="T2" fmla="*/ 262 w 307"/>
                <a:gd name="T3" fmla="*/ 1694 h 1897"/>
                <a:gd name="T4" fmla="*/ 132 w 307"/>
                <a:gd name="T5" fmla="*/ 1897 h 1897"/>
                <a:gd name="T6" fmla="*/ 21 w 307"/>
                <a:gd name="T7" fmla="*/ 1689 h 1897"/>
                <a:gd name="T8" fmla="*/ 6 w 307"/>
                <a:gd name="T9" fmla="*/ 986 h 1897"/>
                <a:gd name="T10" fmla="*/ 17 w 307"/>
                <a:gd name="T11" fmla="*/ 229 h 1897"/>
                <a:gd name="T12" fmla="*/ 158 w 307"/>
                <a:gd name="T13" fmla="*/ 1 h 1897"/>
                <a:gd name="T14" fmla="*/ 293 w 307"/>
                <a:gd name="T15" fmla="*/ 231 h 1897"/>
                <a:gd name="T16" fmla="*/ 286 w 307"/>
                <a:gd name="T17" fmla="*/ 991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897">
                  <a:moveTo>
                    <a:pt x="286" y="991"/>
                  </a:moveTo>
                  <a:cubicBezTo>
                    <a:pt x="283" y="1305"/>
                    <a:pt x="286" y="1533"/>
                    <a:pt x="262" y="1694"/>
                  </a:cubicBezTo>
                  <a:cubicBezTo>
                    <a:pt x="210" y="1832"/>
                    <a:pt x="184" y="1897"/>
                    <a:pt x="132" y="1897"/>
                  </a:cubicBezTo>
                  <a:cubicBezTo>
                    <a:pt x="79" y="1896"/>
                    <a:pt x="63" y="1819"/>
                    <a:pt x="21" y="1689"/>
                  </a:cubicBezTo>
                  <a:cubicBezTo>
                    <a:pt x="1" y="1528"/>
                    <a:pt x="3" y="1293"/>
                    <a:pt x="6" y="986"/>
                  </a:cubicBezTo>
                  <a:cubicBezTo>
                    <a:pt x="9" y="734"/>
                    <a:pt x="0" y="359"/>
                    <a:pt x="17" y="229"/>
                  </a:cubicBezTo>
                  <a:cubicBezTo>
                    <a:pt x="80" y="23"/>
                    <a:pt x="99" y="0"/>
                    <a:pt x="158" y="1"/>
                  </a:cubicBezTo>
                  <a:cubicBezTo>
                    <a:pt x="218" y="2"/>
                    <a:pt x="221" y="41"/>
                    <a:pt x="293" y="231"/>
                  </a:cubicBezTo>
                  <a:cubicBezTo>
                    <a:pt x="307" y="362"/>
                    <a:pt x="289" y="739"/>
                    <a:pt x="286" y="991"/>
                  </a:cubicBezTo>
                  <a:close/>
                </a:path>
              </a:pathLst>
            </a:custGeom>
            <a:gradFill flip="none" rotWithShape="1">
              <a:gsLst>
                <a:gs pos="15000">
                  <a:srgbClr val="9A0000"/>
                </a:gs>
                <a:gs pos="0">
                  <a:srgbClr val="FF0000"/>
                </a:gs>
                <a:gs pos="56000">
                  <a:srgbClr val="9A0000"/>
                </a:gs>
                <a:gs pos="100000">
                  <a:srgbClr val="FF0000"/>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9"/>
            <p:cNvSpPr>
              <a:spLocks/>
            </p:cNvSpPr>
            <p:nvPr/>
          </p:nvSpPr>
          <p:spPr bwMode="auto">
            <a:xfrm>
              <a:off x="741" y="1628"/>
              <a:ext cx="148" cy="2062"/>
            </a:xfrm>
            <a:custGeom>
              <a:avLst/>
              <a:gdLst>
                <a:gd name="T0" fmla="*/ 139 w 144"/>
                <a:gd name="T1" fmla="*/ 1053 h 2018"/>
                <a:gd name="T2" fmla="*/ 69 w 144"/>
                <a:gd name="T3" fmla="*/ 2017 h 2018"/>
                <a:gd name="T4" fmla="*/ 7 w 144"/>
                <a:gd name="T5" fmla="*/ 1050 h 2018"/>
                <a:gd name="T6" fmla="*/ 90 w 144"/>
                <a:gd name="T7" fmla="*/ 7 h 2018"/>
                <a:gd name="T8" fmla="*/ 139 w 144"/>
                <a:gd name="T9" fmla="*/ 1053 h 2018"/>
              </a:gdLst>
              <a:ahLst/>
              <a:cxnLst>
                <a:cxn ang="0">
                  <a:pos x="T0" y="T1"/>
                </a:cxn>
                <a:cxn ang="0">
                  <a:pos x="T2" y="T3"/>
                </a:cxn>
                <a:cxn ang="0">
                  <a:pos x="T4" y="T5"/>
                </a:cxn>
                <a:cxn ang="0">
                  <a:pos x="T6" y="T7"/>
                </a:cxn>
                <a:cxn ang="0">
                  <a:pos x="T8" y="T9"/>
                </a:cxn>
              </a:cxnLst>
              <a:rect l="0" t="0" r="r" b="b"/>
              <a:pathLst>
                <a:path w="144" h="2018">
                  <a:moveTo>
                    <a:pt x="139" y="1053"/>
                  </a:moveTo>
                  <a:cubicBezTo>
                    <a:pt x="133" y="1762"/>
                    <a:pt x="102" y="2018"/>
                    <a:pt x="69" y="2017"/>
                  </a:cubicBezTo>
                  <a:cubicBezTo>
                    <a:pt x="35" y="2016"/>
                    <a:pt x="0" y="1657"/>
                    <a:pt x="7" y="1050"/>
                  </a:cubicBezTo>
                  <a:cubicBezTo>
                    <a:pt x="15" y="340"/>
                    <a:pt x="11" y="21"/>
                    <a:pt x="90" y="7"/>
                  </a:cubicBezTo>
                  <a:cubicBezTo>
                    <a:pt x="127" y="0"/>
                    <a:pt x="144" y="343"/>
                    <a:pt x="139" y="1053"/>
                  </a:cubicBezTo>
                  <a:close/>
                </a:path>
              </a:pathLst>
            </a:custGeom>
            <a:gradFill>
              <a:gsLst>
                <a:gs pos="100000">
                  <a:srgbClr val="990000"/>
                </a:gs>
                <a:gs pos="0">
                  <a:srgbClr val="FF00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0"/>
            <p:cNvSpPr>
              <a:spLocks/>
            </p:cNvSpPr>
            <p:nvPr/>
          </p:nvSpPr>
          <p:spPr bwMode="auto">
            <a:xfrm>
              <a:off x="950" y="1752"/>
              <a:ext cx="135" cy="750"/>
            </a:xfrm>
            <a:custGeom>
              <a:avLst/>
              <a:gdLst>
                <a:gd name="T0" fmla="*/ 0 w 132"/>
                <a:gd name="T1" fmla="*/ 0 h 734"/>
                <a:gd name="T2" fmla="*/ 90 w 132"/>
                <a:gd name="T3" fmla="*/ 68 h 734"/>
                <a:gd name="T4" fmla="*/ 130 w 132"/>
                <a:gd name="T5" fmla="*/ 278 h 734"/>
                <a:gd name="T6" fmla="*/ 107 w 132"/>
                <a:gd name="T7" fmla="*/ 659 h 734"/>
                <a:gd name="T8" fmla="*/ 75 w 132"/>
                <a:gd name="T9" fmla="*/ 733 h 734"/>
                <a:gd name="T10" fmla="*/ 81 w 132"/>
                <a:gd name="T11" fmla="*/ 554 h 734"/>
                <a:gd name="T12" fmla="*/ 66 w 132"/>
                <a:gd name="T13" fmla="*/ 219 h 734"/>
                <a:gd name="T14" fmla="*/ 25 w 132"/>
                <a:gd name="T15" fmla="*/ 194 h 734"/>
                <a:gd name="T16" fmla="*/ 0 w 132"/>
                <a:gd name="T1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34">
                  <a:moveTo>
                    <a:pt x="0" y="0"/>
                  </a:moveTo>
                  <a:cubicBezTo>
                    <a:pt x="0" y="0"/>
                    <a:pt x="54" y="41"/>
                    <a:pt x="90" y="68"/>
                  </a:cubicBezTo>
                  <a:cubicBezTo>
                    <a:pt x="114" y="86"/>
                    <a:pt x="128" y="147"/>
                    <a:pt x="130" y="278"/>
                  </a:cubicBezTo>
                  <a:cubicBezTo>
                    <a:pt x="132" y="459"/>
                    <a:pt x="122" y="554"/>
                    <a:pt x="107" y="659"/>
                  </a:cubicBezTo>
                  <a:cubicBezTo>
                    <a:pt x="98" y="721"/>
                    <a:pt x="95" y="734"/>
                    <a:pt x="75" y="733"/>
                  </a:cubicBezTo>
                  <a:cubicBezTo>
                    <a:pt x="56" y="733"/>
                    <a:pt x="6" y="565"/>
                    <a:pt x="81" y="554"/>
                  </a:cubicBezTo>
                  <a:cubicBezTo>
                    <a:pt x="85" y="479"/>
                    <a:pt x="91" y="366"/>
                    <a:pt x="66" y="219"/>
                  </a:cubicBezTo>
                  <a:cubicBezTo>
                    <a:pt x="66" y="219"/>
                    <a:pt x="55" y="202"/>
                    <a:pt x="25" y="194"/>
                  </a:cubicBezTo>
                  <a:cubicBezTo>
                    <a:pt x="9" y="163"/>
                    <a:pt x="0" y="0"/>
                    <a:pt x="0" y="0"/>
                  </a:cubicBezTo>
                  <a:close/>
                </a:path>
              </a:pathLst>
            </a:custGeom>
            <a:gradFill>
              <a:gsLst>
                <a:gs pos="96667">
                  <a:srgbClr val="71451B"/>
                </a:gs>
                <a:gs pos="0">
                  <a:srgbClr val="F0B23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1"/>
            <p:cNvSpPr>
              <a:spLocks/>
            </p:cNvSpPr>
            <p:nvPr/>
          </p:nvSpPr>
          <p:spPr bwMode="auto">
            <a:xfrm>
              <a:off x="679" y="2780"/>
              <a:ext cx="284" cy="71"/>
            </a:xfrm>
            <a:custGeom>
              <a:avLst/>
              <a:gdLst>
                <a:gd name="T0" fmla="*/ 0 w 276"/>
                <a:gd name="T1" fmla="*/ 0 h 69"/>
                <a:gd name="T2" fmla="*/ 1 w 276"/>
                <a:gd name="T3" fmla="*/ 58 h 69"/>
                <a:gd name="T4" fmla="*/ 133 w 276"/>
                <a:gd name="T5" fmla="*/ 67 h 69"/>
                <a:gd name="T6" fmla="*/ 274 w 276"/>
                <a:gd name="T7" fmla="*/ 63 h 69"/>
                <a:gd name="T8" fmla="*/ 276 w 276"/>
                <a:gd name="T9" fmla="*/ 26 h 69"/>
                <a:gd name="T10" fmla="*/ 0 w 276"/>
                <a:gd name="T11" fmla="*/ 0 h 69"/>
              </a:gdLst>
              <a:ahLst/>
              <a:cxnLst>
                <a:cxn ang="0">
                  <a:pos x="T0" y="T1"/>
                </a:cxn>
                <a:cxn ang="0">
                  <a:pos x="T2" y="T3"/>
                </a:cxn>
                <a:cxn ang="0">
                  <a:pos x="T4" y="T5"/>
                </a:cxn>
                <a:cxn ang="0">
                  <a:pos x="T6" y="T7"/>
                </a:cxn>
                <a:cxn ang="0">
                  <a:pos x="T8" y="T9"/>
                </a:cxn>
                <a:cxn ang="0">
                  <a:pos x="T10" y="T11"/>
                </a:cxn>
              </a:cxnLst>
              <a:rect l="0" t="0" r="r" b="b"/>
              <a:pathLst>
                <a:path w="276" h="69">
                  <a:moveTo>
                    <a:pt x="0" y="0"/>
                  </a:moveTo>
                  <a:cubicBezTo>
                    <a:pt x="0" y="22"/>
                    <a:pt x="0" y="37"/>
                    <a:pt x="1" y="58"/>
                  </a:cubicBezTo>
                  <a:cubicBezTo>
                    <a:pt x="13" y="63"/>
                    <a:pt x="62" y="66"/>
                    <a:pt x="133" y="67"/>
                  </a:cubicBezTo>
                  <a:cubicBezTo>
                    <a:pt x="200" y="68"/>
                    <a:pt x="253" y="69"/>
                    <a:pt x="274" y="63"/>
                  </a:cubicBezTo>
                  <a:cubicBezTo>
                    <a:pt x="275" y="49"/>
                    <a:pt x="275" y="41"/>
                    <a:pt x="276" y="26"/>
                  </a:cubicBezTo>
                  <a:lnTo>
                    <a:pt x="0" y="0"/>
                  </a:lnTo>
                  <a:close/>
                </a:path>
              </a:pathLst>
            </a:custGeom>
            <a:solidFill>
              <a:srgbClr val="30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2"/>
            <p:cNvSpPr>
              <a:spLocks/>
            </p:cNvSpPr>
            <p:nvPr/>
          </p:nvSpPr>
          <p:spPr bwMode="auto">
            <a:xfrm>
              <a:off x="947" y="1765"/>
              <a:ext cx="127" cy="727"/>
            </a:xfrm>
            <a:custGeom>
              <a:avLst/>
              <a:gdLst>
                <a:gd name="T0" fmla="*/ 0 w 123"/>
                <a:gd name="T1" fmla="*/ 0 h 712"/>
                <a:gd name="T2" fmla="*/ 80 w 123"/>
                <a:gd name="T3" fmla="*/ 64 h 712"/>
                <a:gd name="T4" fmla="*/ 120 w 123"/>
                <a:gd name="T5" fmla="*/ 271 h 712"/>
                <a:gd name="T6" fmla="*/ 98 w 123"/>
                <a:gd name="T7" fmla="*/ 634 h 712"/>
                <a:gd name="T8" fmla="*/ 71 w 123"/>
                <a:gd name="T9" fmla="*/ 695 h 712"/>
                <a:gd name="T10" fmla="*/ 87 w 123"/>
                <a:gd name="T11" fmla="*/ 546 h 712"/>
                <a:gd name="T12" fmla="*/ 73 w 123"/>
                <a:gd name="T13" fmla="*/ 201 h 712"/>
                <a:gd name="T14" fmla="*/ 27 w 123"/>
                <a:gd name="T15" fmla="*/ 171 h 712"/>
                <a:gd name="T16" fmla="*/ 0 w 123"/>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712">
                  <a:moveTo>
                    <a:pt x="0" y="0"/>
                  </a:moveTo>
                  <a:cubicBezTo>
                    <a:pt x="0" y="0"/>
                    <a:pt x="45" y="38"/>
                    <a:pt x="80" y="64"/>
                  </a:cubicBezTo>
                  <a:cubicBezTo>
                    <a:pt x="103" y="81"/>
                    <a:pt x="119" y="145"/>
                    <a:pt x="120" y="271"/>
                  </a:cubicBezTo>
                  <a:cubicBezTo>
                    <a:pt x="123" y="444"/>
                    <a:pt x="113" y="533"/>
                    <a:pt x="98" y="634"/>
                  </a:cubicBezTo>
                  <a:cubicBezTo>
                    <a:pt x="90" y="693"/>
                    <a:pt x="84" y="712"/>
                    <a:pt x="71" y="695"/>
                  </a:cubicBezTo>
                  <a:cubicBezTo>
                    <a:pt x="60" y="680"/>
                    <a:pt x="26" y="558"/>
                    <a:pt x="87" y="546"/>
                  </a:cubicBezTo>
                  <a:cubicBezTo>
                    <a:pt x="91" y="475"/>
                    <a:pt x="97" y="342"/>
                    <a:pt x="73" y="201"/>
                  </a:cubicBezTo>
                  <a:cubicBezTo>
                    <a:pt x="73" y="201"/>
                    <a:pt x="55" y="180"/>
                    <a:pt x="27" y="171"/>
                  </a:cubicBezTo>
                  <a:cubicBezTo>
                    <a:pt x="11" y="142"/>
                    <a:pt x="0" y="0"/>
                    <a:pt x="0" y="0"/>
                  </a:cubicBezTo>
                  <a:close/>
                </a:path>
              </a:pathLst>
            </a:custGeom>
            <a:gradFill flip="none" rotWithShape="1">
              <a:gsLst>
                <a:gs pos="17000">
                  <a:srgbClr val="E0A723"/>
                </a:gs>
                <a:gs pos="58000">
                  <a:srgbClr val="C00000"/>
                </a:gs>
                <a:gs pos="100000">
                  <a:srgbClr val="FF5B5B"/>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3"/>
            <p:cNvSpPr>
              <a:spLocks noEditPoints="1"/>
            </p:cNvSpPr>
            <p:nvPr/>
          </p:nvSpPr>
          <p:spPr bwMode="auto">
            <a:xfrm>
              <a:off x="947" y="1765"/>
              <a:ext cx="127" cy="712"/>
            </a:xfrm>
            <a:custGeom>
              <a:avLst/>
              <a:gdLst>
                <a:gd name="T0" fmla="*/ 55 w 123"/>
                <a:gd name="T1" fmla="*/ 577 h 697"/>
                <a:gd name="T2" fmla="*/ 80 w 123"/>
                <a:gd name="T3" fmla="*/ 555 h 697"/>
                <a:gd name="T4" fmla="*/ 86 w 123"/>
                <a:gd name="T5" fmla="*/ 546 h 697"/>
                <a:gd name="T6" fmla="*/ 55 w 123"/>
                <a:gd name="T7" fmla="*/ 577 h 697"/>
                <a:gd name="T8" fmla="*/ 121 w 123"/>
                <a:gd name="T9" fmla="*/ 271 h 697"/>
                <a:gd name="T10" fmla="*/ 81 w 123"/>
                <a:gd name="T11" fmla="*/ 64 h 697"/>
                <a:gd name="T12" fmla="*/ 0 w 123"/>
                <a:gd name="T13" fmla="*/ 0 h 697"/>
                <a:gd name="T14" fmla="*/ 2 w 123"/>
                <a:gd name="T15" fmla="*/ 17 h 697"/>
                <a:gd name="T16" fmla="*/ 76 w 123"/>
                <a:gd name="T17" fmla="*/ 76 h 697"/>
                <a:gd name="T18" fmla="*/ 116 w 123"/>
                <a:gd name="T19" fmla="*/ 283 h 697"/>
                <a:gd name="T20" fmla="*/ 94 w 123"/>
                <a:gd name="T21" fmla="*/ 646 h 697"/>
                <a:gd name="T22" fmla="*/ 85 w 123"/>
                <a:gd name="T23" fmla="*/ 697 h 697"/>
                <a:gd name="T24" fmla="*/ 99 w 123"/>
                <a:gd name="T25" fmla="*/ 634 h 697"/>
                <a:gd name="T26" fmla="*/ 121 w 123"/>
                <a:gd name="T27" fmla="*/ 27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697">
                  <a:moveTo>
                    <a:pt x="55" y="577"/>
                  </a:moveTo>
                  <a:cubicBezTo>
                    <a:pt x="61" y="567"/>
                    <a:pt x="67" y="557"/>
                    <a:pt x="80" y="555"/>
                  </a:cubicBezTo>
                  <a:cubicBezTo>
                    <a:pt x="84" y="554"/>
                    <a:pt x="86" y="550"/>
                    <a:pt x="86" y="546"/>
                  </a:cubicBezTo>
                  <a:cubicBezTo>
                    <a:pt x="69" y="549"/>
                    <a:pt x="59" y="562"/>
                    <a:pt x="55" y="577"/>
                  </a:cubicBezTo>
                  <a:close/>
                  <a:moveTo>
                    <a:pt x="121" y="271"/>
                  </a:moveTo>
                  <a:cubicBezTo>
                    <a:pt x="119" y="145"/>
                    <a:pt x="104" y="81"/>
                    <a:pt x="81" y="64"/>
                  </a:cubicBezTo>
                  <a:cubicBezTo>
                    <a:pt x="46" y="38"/>
                    <a:pt x="0" y="0"/>
                    <a:pt x="0" y="0"/>
                  </a:cubicBezTo>
                  <a:cubicBezTo>
                    <a:pt x="0" y="0"/>
                    <a:pt x="1" y="7"/>
                    <a:pt x="2" y="17"/>
                  </a:cubicBezTo>
                  <a:cubicBezTo>
                    <a:pt x="15" y="29"/>
                    <a:pt x="49" y="56"/>
                    <a:pt x="76" y="76"/>
                  </a:cubicBezTo>
                  <a:cubicBezTo>
                    <a:pt x="99" y="93"/>
                    <a:pt x="115" y="157"/>
                    <a:pt x="116" y="283"/>
                  </a:cubicBezTo>
                  <a:cubicBezTo>
                    <a:pt x="119" y="456"/>
                    <a:pt x="109" y="545"/>
                    <a:pt x="94" y="646"/>
                  </a:cubicBezTo>
                  <a:cubicBezTo>
                    <a:pt x="91" y="669"/>
                    <a:pt x="88" y="686"/>
                    <a:pt x="85" y="697"/>
                  </a:cubicBezTo>
                  <a:cubicBezTo>
                    <a:pt x="90" y="689"/>
                    <a:pt x="94" y="668"/>
                    <a:pt x="99" y="634"/>
                  </a:cubicBezTo>
                  <a:cubicBezTo>
                    <a:pt x="113" y="533"/>
                    <a:pt x="123" y="444"/>
                    <a:pt x="121" y="271"/>
                  </a:cubicBezTo>
                  <a:close/>
                </a:path>
              </a:pathLst>
            </a:custGeom>
            <a:gradFill>
              <a:gsLst>
                <a:gs pos="96667">
                  <a:schemeClr val="accent1"/>
                </a:gs>
                <a:gs pos="0">
                  <a:srgbClr val="FAF3C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4"/>
            <p:cNvSpPr>
              <a:spLocks/>
            </p:cNvSpPr>
            <p:nvPr/>
          </p:nvSpPr>
          <p:spPr bwMode="auto">
            <a:xfrm>
              <a:off x="696" y="3404"/>
              <a:ext cx="247" cy="351"/>
            </a:xfrm>
            <a:custGeom>
              <a:avLst/>
              <a:gdLst>
                <a:gd name="T0" fmla="*/ 0 w 241"/>
                <a:gd name="T1" fmla="*/ 0 h 344"/>
                <a:gd name="T2" fmla="*/ 87 w 241"/>
                <a:gd name="T3" fmla="*/ 336 h 344"/>
                <a:gd name="T4" fmla="*/ 115 w 241"/>
                <a:gd name="T5" fmla="*/ 343 h 344"/>
                <a:gd name="T6" fmla="*/ 144 w 241"/>
                <a:gd name="T7" fmla="*/ 337 h 344"/>
                <a:gd name="T8" fmla="*/ 241 w 241"/>
                <a:gd name="T9" fmla="*/ 5 h 344"/>
                <a:gd name="T10" fmla="*/ 0 w 241"/>
                <a:gd name="T11" fmla="*/ 0 h 344"/>
              </a:gdLst>
              <a:ahLst/>
              <a:cxnLst>
                <a:cxn ang="0">
                  <a:pos x="T0" y="T1"/>
                </a:cxn>
                <a:cxn ang="0">
                  <a:pos x="T2" y="T3"/>
                </a:cxn>
                <a:cxn ang="0">
                  <a:pos x="T4" y="T5"/>
                </a:cxn>
                <a:cxn ang="0">
                  <a:pos x="T6" y="T7"/>
                </a:cxn>
                <a:cxn ang="0">
                  <a:pos x="T8" y="T9"/>
                </a:cxn>
                <a:cxn ang="0">
                  <a:pos x="T10" y="T11"/>
                </a:cxn>
              </a:cxnLst>
              <a:rect l="0" t="0" r="r" b="b"/>
              <a:pathLst>
                <a:path w="241" h="344">
                  <a:moveTo>
                    <a:pt x="0" y="0"/>
                  </a:moveTo>
                  <a:cubicBezTo>
                    <a:pt x="0" y="0"/>
                    <a:pt x="31" y="215"/>
                    <a:pt x="87" y="336"/>
                  </a:cubicBezTo>
                  <a:cubicBezTo>
                    <a:pt x="101" y="343"/>
                    <a:pt x="115" y="343"/>
                    <a:pt x="115" y="343"/>
                  </a:cubicBezTo>
                  <a:cubicBezTo>
                    <a:pt x="115" y="343"/>
                    <a:pt x="130" y="344"/>
                    <a:pt x="144" y="337"/>
                  </a:cubicBezTo>
                  <a:cubicBezTo>
                    <a:pt x="203" y="218"/>
                    <a:pt x="241" y="5"/>
                    <a:pt x="241" y="5"/>
                  </a:cubicBezTo>
                  <a:lnTo>
                    <a:pt x="0" y="0"/>
                  </a:lnTo>
                  <a:close/>
                </a:path>
              </a:pathLst>
            </a:custGeom>
            <a:gradFill>
              <a:gsLst>
                <a:gs pos="0">
                  <a:srgbClr val="E4AA23"/>
                </a:gs>
                <a:gs pos="100000">
                  <a:srgbClr val="E4AA23"/>
                </a:gs>
                <a:gs pos="50000">
                  <a:srgbClr val="F1D38F"/>
                </a:gs>
                <a:gs pos="28000">
                  <a:srgbClr val="A5671F"/>
                </a:gs>
                <a:gs pos="56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5"/>
            <p:cNvSpPr>
              <a:spLocks/>
            </p:cNvSpPr>
            <p:nvPr/>
          </p:nvSpPr>
          <p:spPr bwMode="auto">
            <a:xfrm>
              <a:off x="675" y="2757"/>
              <a:ext cx="292" cy="82"/>
            </a:xfrm>
            <a:custGeom>
              <a:avLst/>
              <a:gdLst>
                <a:gd name="T0" fmla="*/ 291 w 292"/>
                <a:gd name="T1" fmla="*/ 82 h 82"/>
                <a:gd name="T2" fmla="*/ 0 w 292"/>
                <a:gd name="T3" fmla="*/ 76 h 82"/>
                <a:gd name="T4" fmla="*/ 1 w 292"/>
                <a:gd name="T5" fmla="*/ 0 h 82"/>
                <a:gd name="T6" fmla="*/ 292 w 292"/>
                <a:gd name="T7" fmla="*/ 4 h 82"/>
                <a:gd name="T8" fmla="*/ 291 w 292"/>
                <a:gd name="T9" fmla="*/ 82 h 82"/>
              </a:gdLst>
              <a:ahLst/>
              <a:cxnLst>
                <a:cxn ang="0">
                  <a:pos x="T0" y="T1"/>
                </a:cxn>
                <a:cxn ang="0">
                  <a:pos x="T2" y="T3"/>
                </a:cxn>
                <a:cxn ang="0">
                  <a:pos x="T4" y="T5"/>
                </a:cxn>
                <a:cxn ang="0">
                  <a:pos x="T6" y="T7"/>
                </a:cxn>
                <a:cxn ang="0">
                  <a:pos x="T8" y="T9"/>
                </a:cxn>
              </a:cxnLst>
              <a:rect l="0" t="0" r="r" b="b"/>
              <a:pathLst>
                <a:path w="292" h="82">
                  <a:moveTo>
                    <a:pt x="291" y="82"/>
                  </a:moveTo>
                  <a:lnTo>
                    <a:pt x="0" y="76"/>
                  </a:lnTo>
                  <a:lnTo>
                    <a:pt x="1" y="0"/>
                  </a:lnTo>
                  <a:lnTo>
                    <a:pt x="292" y="4"/>
                  </a:lnTo>
                  <a:lnTo>
                    <a:pt x="291" y="82"/>
                  </a:lnTo>
                  <a:close/>
                </a:path>
              </a:pathLst>
            </a:custGeom>
            <a:gradFill>
              <a:gsLst>
                <a:gs pos="49000">
                  <a:srgbClr val="E4AA23"/>
                </a:gs>
                <a:gs pos="100000">
                  <a:srgbClr val="E4AA23"/>
                </a:gs>
                <a:gs pos="32233">
                  <a:schemeClr val="bg1"/>
                </a:gs>
                <a:gs pos="22000">
                  <a:srgbClr val="BE8121"/>
                </a:gs>
                <a:gs pos="0">
                  <a:srgbClr val="A5671F"/>
                </a:gs>
                <a:gs pos="81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6"/>
            <p:cNvSpPr>
              <a:spLocks/>
            </p:cNvSpPr>
            <p:nvPr/>
          </p:nvSpPr>
          <p:spPr bwMode="auto">
            <a:xfrm>
              <a:off x="666" y="2755"/>
              <a:ext cx="312" cy="24"/>
            </a:xfrm>
            <a:custGeom>
              <a:avLst/>
              <a:gdLst>
                <a:gd name="T0" fmla="*/ 304 w 304"/>
                <a:gd name="T1" fmla="*/ 14 h 24"/>
                <a:gd name="T2" fmla="*/ 295 w 304"/>
                <a:gd name="T3" fmla="*/ 24 h 24"/>
                <a:gd name="T4" fmla="*/ 10 w 304"/>
                <a:gd name="T5" fmla="*/ 20 h 24"/>
                <a:gd name="T6" fmla="*/ 1 w 304"/>
                <a:gd name="T7" fmla="*/ 10 h 24"/>
                <a:gd name="T8" fmla="*/ 1 w 304"/>
                <a:gd name="T9" fmla="*/ 10 h 24"/>
                <a:gd name="T10" fmla="*/ 10 w 304"/>
                <a:gd name="T11" fmla="*/ 0 h 24"/>
                <a:gd name="T12" fmla="*/ 295 w 304"/>
                <a:gd name="T13" fmla="*/ 4 h 24"/>
                <a:gd name="T14" fmla="*/ 304 w 304"/>
                <a:gd name="T15" fmla="*/ 1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
                  <a:moveTo>
                    <a:pt x="304" y="14"/>
                  </a:moveTo>
                  <a:cubicBezTo>
                    <a:pt x="304" y="19"/>
                    <a:pt x="300" y="24"/>
                    <a:pt x="295" y="24"/>
                  </a:cubicBezTo>
                  <a:cubicBezTo>
                    <a:pt x="10" y="20"/>
                    <a:pt x="10" y="20"/>
                    <a:pt x="10" y="20"/>
                  </a:cubicBezTo>
                  <a:cubicBezTo>
                    <a:pt x="5" y="20"/>
                    <a:pt x="0" y="15"/>
                    <a:pt x="1" y="10"/>
                  </a:cubicBezTo>
                  <a:cubicBezTo>
                    <a:pt x="1" y="10"/>
                    <a:pt x="1" y="10"/>
                    <a:pt x="1" y="10"/>
                  </a:cubicBezTo>
                  <a:cubicBezTo>
                    <a:pt x="1" y="4"/>
                    <a:pt x="5" y="0"/>
                    <a:pt x="10" y="0"/>
                  </a:cubicBezTo>
                  <a:cubicBezTo>
                    <a:pt x="295" y="4"/>
                    <a:pt x="295" y="4"/>
                    <a:pt x="295" y="4"/>
                  </a:cubicBezTo>
                  <a:cubicBezTo>
                    <a:pt x="300" y="4"/>
                    <a:pt x="304" y="9"/>
                    <a:pt x="304" y="14"/>
                  </a:cubicBezTo>
                  <a:close/>
                </a:path>
              </a:pathLst>
            </a:custGeom>
            <a:solidFill>
              <a:srgbClr val="714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7"/>
            <p:cNvSpPr>
              <a:spLocks/>
            </p:cNvSpPr>
            <p:nvPr/>
          </p:nvSpPr>
          <p:spPr bwMode="auto">
            <a:xfrm>
              <a:off x="666" y="2819"/>
              <a:ext cx="311" cy="25"/>
            </a:xfrm>
            <a:custGeom>
              <a:avLst/>
              <a:gdLst>
                <a:gd name="T0" fmla="*/ 303 w 303"/>
                <a:gd name="T1" fmla="*/ 14 h 24"/>
                <a:gd name="T2" fmla="*/ 294 w 303"/>
                <a:gd name="T3" fmla="*/ 24 h 24"/>
                <a:gd name="T4" fmla="*/ 9 w 303"/>
                <a:gd name="T5" fmla="*/ 20 h 24"/>
                <a:gd name="T6" fmla="*/ 0 w 303"/>
                <a:gd name="T7" fmla="*/ 10 h 24"/>
                <a:gd name="T8" fmla="*/ 0 w 303"/>
                <a:gd name="T9" fmla="*/ 10 h 24"/>
                <a:gd name="T10" fmla="*/ 9 w 303"/>
                <a:gd name="T11" fmla="*/ 0 h 24"/>
                <a:gd name="T12" fmla="*/ 294 w 303"/>
                <a:gd name="T13" fmla="*/ 4 h 24"/>
                <a:gd name="T14" fmla="*/ 303 w 303"/>
                <a:gd name="T15" fmla="*/ 1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4">
                  <a:moveTo>
                    <a:pt x="303" y="14"/>
                  </a:moveTo>
                  <a:cubicBezTo>
                    <a:pt x="303" y="19"/>
                    <a:pt x="299" y="24"/>
                    <a:pt x="294" y="24"/>
                  </a:cubicBezTo>
                  <a:cubicBezTo>
                    <a:pt x="9" y="20"/>
                    <a:pt x="9" y="20"/>
                    <a:pt x="9" y="20"/>
                  </a:cubicBezTo>
                  <a:cubicBezTo>
                    <a:pt x="4" y="20"/>
                    <a:pt x="0" y="15"/>
                    <a:pt x="0" y="10"/>
                  </a:cubicBezTo>
                  <a:cubicBezTo>
                    <a:pt x="0" y="10"/>
                    <a:pt x="0" y="10"/>
                    <a:pt x="0" y="10"/>
                  </a:cubicBezTo>
                  <a:cubicBezTo>
                    <a:pt x="0" y="4"/>
                    <a:pt x="4" y="0"/>
                    <a:pt x="9" y="0"/>
                  </a:cubicBezTo>
                  <a:cubicBezTo>
                    <a:pt x="294" y="4"/>
                    <a:pt x="294" y="4"/>
                    <a:pt x="294" y="4"/>
                  </a:cubicBezTo>
                  <a:cubicBezTo>
                    <a:pt x="299" y="4"/>
                    <a:pt x="303" y="9"/>
                    <a:pt x="303" y="14"/>
                  </a:cubicBezTo>
                  <a:close/>
                </a:path>
              </a:pathLst>
            </a:custGeom>
            <a:solidFill>
              <a:srgbClr val="714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8"/>
            <p:cNvSpPr>
              <a:spLocks/>
            </p:cNvSpPr>
            <p:nvPr/>
          </p:nvSpPr>
          <p:spPr bwMode="auto">
            <a:xfrm>
              <a:off x="669" y="2820"/>
              <a:ext cx="305" cy="12"/>
            </a:xfrm>
            <a:custGeom>
              <a:avLst/>
              <a:gdLst>
                <a:gd name="T0" fmla="*/ 297 w 297"/>
                <a:gd name="T1" fmla="*/ 8 h 12"/>
                <a:gd name="T2" fmla="*/ 289 w 297"/>
                <a:gd name="T3" fmla="*/ 12 h 12"/>
                <a:gd name="T4" fmla="*/ 8 w 297"/>
                <a:gd name="T5" fmla="*/ 8 h 12"/>
                <a:gd name="T6" fmla="*/ 0 w 297"/>
                <a:gd name="T7" fmla="*/ 4 h 12"/>
                <a:gd name="T8" fmla="*/ 8 w 297"/>
                <a:gd name="T9" fmla="*/ 0 h 12"/>
                <a:gd name="T10" fmla="*/ 289 w 297"/>
                <a:gd name="T11" fmla="*/ 4 h 12"/>
                <a:gd name="T12" fmla="*/ 297 w 297"/>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97" h="12">
                  <a:moveTo>
                    <a:pt x="297" y="8"/>
                  </a:moveTo>
                  <a:cubicBezTo>
                    <a:pt x="296" y="10"/>
                    <a:pt x="293" y="12"/>
                    <a:pt x="289" y="12"/>
                  </a:cubicBezTo>
                  <a:cubicBezTo>
                    <a:pt x="8" y="8"/>
                    <a:pt x="8" y="8"/>
                    <a:pt x="8" y="8"/>
                  </a:cubicBezTo>
                  <a:cubicBezTo>
                    <a:pt x="5" y="8"/>
                    <a:pt x="2" y="6"/>
                    <a:pt x="0" y="4"/>
                  </a:cubicBezTo>
                  <a:cubicBezTo>
                    <a:pt x="2" y="1"/>
                    <a:pt x="5" y="0"/>
                    <a:pt x="8" y="0"/>
                  </a:cubicBezTo>
                  <a:cubicBezTo>
                    <a:pt x="289" y="4"/>
                    <a:pt x="289" y="4"/>
                    <a:pt x="289" y="4"/>
                  </a:cubicBezTo>
                  <a:cubicBezTo>
                    <a:pt x="293" y="4"/>
                    <a:pt x="296" y="6"/>
                    <a:pt x="297" y="8"/>
                  </a:cubicBezTo>
                  <a:close/>
                </a:path>
              </a:pathLst>
            </a:custGeom>
            <a:solidFill>
              <a:srgbClr val="FBF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9"/>
            <p:cNvSpPr>
              <a:spLocks/>
            </p:cNvSpPr>
            <p:nvPr/>
          </p:nvSpPr>
          <p:spPr bwMode="auto">
            <a:xfrm>
              <a:off x="670" y="2756"/>
              <a:ext cx="305" cy="12"/>
            </a:xfrm>
            <a:custGeom>
              <a:avLst/>
              <a:gdLst>
                <a:gd name="T0" fmla="*/ 297 w 297"/>
                <a:gd name="T1" fmla="*/ 8 h 12"/>
                <a:gd name="T2" fmla="*/ 289 w 297"/>
                <a:gd name="T3" fmla="*/ 12 h 12"/>
                <a:gd name="T4" fmla="*/ 8 w 297"/>
                <a:gd name="T5" fmla="*/ 8 h 12"/>
                <a:gd name="T6" fmla="*/ 0 w 297"/>
                <a:gd name="T7" fmla="*/ 4 h 12"/>
                <a:gd name="T8" fmla="*/ 8 w 297"/>
                <a:gd name="T9" fmla="*/ 0 h 12"/>
                <a:gd name="T10" fmla="*/ 289 w 297"/>
                <a:gd name="T11" fmla="*/ 4 h 12"/>
                <a:gd name="T12" fmla="*/ 297 w 297"/>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97" h="12">
                  <a:moveTo>
                    <a:pt x="297" y="8"/>
                  </a:moveTo>
                  <a:cubicBezTo>
                    <a:pt x="295" y="11"/>
                    <a:pt x="292" y="12"/>
                    <a:pt x="289" y="12"/>
                  </a:cubicBezTo>
                  <a:cubicBezTo>
                    <a:pt x="8" y="8"/>
                    <a:pt x="8" y="8"/>
                    <a:pt x="8" y="8"/>
                  </a:cubicBezTo>
                  <a:cubicBezTo>
                    <a:pt x="4" y="8"/>
                    <a:pt x="1" y="6"/>
                    <a:pt x="0" y="4"/>
                  </a:cubicBezTo>
                  <a:cubicBezTo>
                    <a:pt x="2" y="2"/>
                    <a:pt x="5" y="0"/>
                    <a:pt x="8" y="0"/>
                  </a:cubicBezTo>
                  <a:cubicBezTo>
                    <a:pt x="289" y="4"/>
                    <a:pt x="289" y="4"/>
                    <a:pt x="289" y="4"/>
                  </a:cubicBezTo>
                  <a:cubicBezTo>
                    <a:pt x="293" y="4"/>
                    <a:pt x="295" y="6"/>
                    <a:pt x="297" y="8"/>
                  </a:cubicBezTo>
                  <a:close/>
                </a:path>
              </a:pathLst>
            </a:custGeom>
            <a:solidFill>
              <a:srgbClr val="FBF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0"/>
            <p:cNvSpPr>
              <a:spLocks/>
            </p:cNvSpPr>
            <p:nvPr/>
          </p:nvSpPr>
          <p:spPr bwMode="auto">
            <a:xfrm>
              <a:off x="666" y="2826"/>
              <a:ext cx="311" cy="18"/>
            </a:xfrm>
            <a:custGeom>
              <a:avLst/>
              <a:gdLst>
                <a:gd name="T0" fmla="*/ 303 w 303"/>
                <a:gd name="T1" fmla="*/ 4 h 17"/>
                <a:gd name="T2" fmla="*/ 303 w 303"/>
                <a:gd name="T3" fmla="*/ 7 h 17"/>
                <a:gd name="T4" fmla="*/ 294 w 303"/>
                <a:gd name="T5" fmla="*/ 17 h 17"/>
                <a:gd name="T6" fmla="*/ 9 w 303"/>
                <a:gd name="T7" fmla="*/ 13 h 17"/>
                <a:gd name="T8" fmla="*/ 0 w 303"/>
                <a:gd name="T9" fmla="*/ 3 h 17"/>
                <a:gd name="T10" fmla="*/ 0 w 303"/>
                <a:gd name="T11" fmla="*/ 0 h 17"/>
                <a:gd name="T12" fmla="*/ 9 w 303"/>
                <a:gd name="T13" fmla="*/ 6 h 17"/>
                <a:gd name="T14" fmla="*/ 294 w 303"/>
                <a:gd name="T15" fmla="*/ 10 h 17"/>
                <a:gd name="T16" fmla="*/ 303 w 303"/>
                <a:gd name="T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17">
                  <a:moveTo>
                    <a:pt x="303" y="4"/>
                  </a:moveTo>
                  <a:cubicBezTo>
                    <a:pt x="303" y="5"/>
                    <a:pt x="303" y="6"/>
                    <a:pt x="303" y="7"/>
                  </a:cubicBezTo>
                  <a:cubicBezTo>
                    <a:pt x="303" y="13"/>
                    <a:pt x="299" y="17"/>
                    <a:pt x="294" y="17"/>
                  </a:cubicBezTo>
                  <a:cubicBezTo>
                    <a:pt x="9" y="13"/>
                    <a:pt x="9" y="13"/>
                    <a:pt x="9" y="13"/>
                  </a:cubicBezTo>
                  <a:cubicBezTo>
                    <a:pt x="4" y="13"/>
                    <a:pt x="0" y="8"/>
                    <a:pt x="0" y="3"/>
                  </a:cubicBezTo>
                  <a:cubicBezTo>
                    <a:pt x="0" y="2"/>
                    <a:pt x="0" y="1"/>
                    <a:pt x="0" y="0"/>
                  </a:cubicBezTo>
                  <a:cubicBezTo>
                    <a:pt x="2" y="3"/>
                    <a:pt x="5" y="6"/>
                    <a:pt x="9" y="6"/>
                  </a:cubicBezTo>
                  <a:cubicBezTo>
                    <a:pt x="294" y="10"/>
                    <a:pt x="294" y="10"/>
                    <a:pt x="294" y="10"/>
                  </a:cubicBezTo>
                  <a:cubicBezTo>
                    <a:pt x="298" y="10"/>
                    <a:pt x="301" y="8"/>
                    <a:pt x="303" y="4"/>
                  </a:cubicBezTo>
                  <a:close/>
                </a:path>
              </a:pathLst>
            </a:custGeom>
            <a:solidFill>
              <a:srgbClr val="AB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1"/>
            <p:cNvSpPr>
              <a:spLocks/>
            </p:cNvSpPr>
            <p:nvPr/>
          </p:nvSpPr>
          <p:spPr bwMode="auto">
            <a:xfrm>
              <a:off x="666" y="2761"/>
              <a:ext cx="312" cy="18"/>
            </a:xfrm>
            <a:custGeom>
              <a:avLst/>
              <a:gdLst>
                <a:gd name="T0" fmla="*/ 304 w 304"/>
                <a:gd name="T1" fmla="*/ 5 h 18"/>
                <a:gd name="T2" fmla="*/ 304 w 304"/>
                <a:gd name="T3" fmla="*/ 8 h 18"/>
                <a:gd name="T4" fmla="*/ 295 w 304"/>
                <a:gd name="T5" fmla="*/ 18 h 18"/>
                <a:gd name="T6" fmla="*/ 10 w 304"/>
                <a:gd name="T7" fmla="*/ 14 h 18"/>
                <a:gd name="T8" fmla="*/ 1 w 304"/>
                <a:gd name="T9" fmla="*/ 4 h 18"/>
                <a:gd name="T10" fmla="*/ 1 w 304"/>
                <a:gd name="T11" fmla="*/ 0 h 18"/>
                <a:gd name="T12" fmla="*/ 10 w 304"/>
                <a:gd name="T13" fmla="*/ 7 h 18"/>
                <a:gd name="T14" fmla="*/ 295 w 304"/>
                <a:gd name="T15" fmla="*/ 11 h 18"/>
                <a:gd name="T16" fmla="*/ 304 w 304"/>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18">
                  <a:moveTo>
                    <a:pt x="304" y="5"/>
                  </a:moveTo>
                  <a:cubicBezTo>
                    <a:pt x="304" y="6"/>
                    <a:pt x="304" y="7"/>
                    <a:pt x="304" y="8"/>
                  </a:cubicBezTo>
                  <a:cubicBezTo>
                    <a:pt x="304" y="13"/>
                    <a:pt x="300" y="18"/>
                    <a:pt x="295" y="18"/>
                  </a:cubicBezTo>
                  <a:cubicBezTo>
                    <a:pt x="10" y="14"/>
                    <a:pt x="10" y="14"/>
                    <a:pt x="10" y="14"/>
                  </a:cubicBezTo>
                  <a:cubicBezTo>
                    <a:pt x="5" y="14"/>
                    <a:pt x="0" y="9"/>
                    <a:pt x="1" y="4"/>
                  </a:cubicBezTo>
                  <a:cubicBezTo>
                    <a:pt x="1" y="3"/>
                    <a:pt x="1" y="1"/>
                    <a:pt x="1" y="0"/>
                  </a:cubicBezTo>
                  <a:cubicBezTo>
                    <a:pt x="2" y="4"/>
                    <a:pt x="6" y="7"/>
                    <a:pt x="10" y="7"/>
                  </a:cubicBezTo>
                  <a:cubicBezTo>
                    <a:pt x="295" y="11"/>
                    <a:pt x="295" y="11"/>
                    <a:pt x="295" y="11"/>
                  </a:cubicBezTo>
                  <a:cubicBezTo>
                    <a:pt x="299" y="11"/>
                    <a:pt x="302" y="8"/>
                    <a:pt x="304" y="5"/>
                  </a:cubicBezTo>
                  <a:close/>
                </a:path>
              </a:pathLst>
            </a:custGeom>
            <a:solidFill>
              <a:srgbClr val="AB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2"/>
            <p:cNvSpPr>
              <a:spLocks/>
            </p:cNvSpPr>
            <p:nvPr/>
          </p:nvSpPr>
          <p:spPr bwMode="auto">
            <a:xfrm>
              <a:off x="692" y="1601"/>
              <a:ext cx="283" cy="323"/>
            </a:xfrm>
            <a:custGeom>
              <a:avLst/>
              <a:gdLst>
                <a:gd name="T0" fmla="*/ 0 w 276"/>
                <a:gd name="T1" fmla="*/ 304 h 316"/>
                <a:gd name="T2" fmla="*/ 135 w 276"/>
                <a:gd name="T3" fmla="*/ 315 h 316"/>
                <a:gd name="T4" fmla="*/ 276 w 276"/>
                <a:gd name="T5" fmla="*/ 306 h 316"/>
                <a:gd name="T6" fmla="*/ 142 w 276"/>
                <a:gd name="T7" fmla="*/ 1 h 316"/>
                <a:gd name="T8" fmla="*/ 0 w 276"/>
                <a:gd name="T9" fmla="*/ 304 h 316"/>
              </a:gdLst>
              <a:ahLst/>
              <a:cxnLst>
                <a:cxn ang="0">
                  <a:pos x="T0" y="T1"/>
                </a:cxn>
                <a:cxn ang="0">
                  <a:pos x="T2" y="T3"/>
                </a:cxn>
                <a:cxn ang="0">
                  <a:pos x="T4" y="T5"/>
                </a:cxn>
                <a:cxn ang="0">
                  <a:pos x="T6" y="T7"/>
                </a:cxn>
                <a:cxn ang="0">
                  <a:pos x="T8" y="T9"/>
                </a:cxn>
              </a:cxnLst>
              <a:rect l="0" t="0" r="r" b="b"/>
              <a:pathLst>
                <a:path w="276" h="316">
                  <a:moveTo>
                    <a:pt x="0" y="304"/>
                  </a:moveTo>
                  <a:cubicBezTo>
                    <a:pt x="12" y="313"/>
                    <a:pt x="90" y="315"/>
                    <a:pt x="135" y="315"/>
                  </a:cubicBezTo>
                  <a:cubicBezTo>
                    <a:pt x="186" y="316"/>
                    <a:pt x="268" y="315"/>
                    <a:pt x="276" y="306"/>
                  </a:cubicBezTo>
                  <a:cubicBezTo>
                    <a:pt x="249" y="74"/>
                    <a:pt x="199" y="2"/>
                    <a:pt x="142" y="1"/>
                  </a:cubicBezTo>
                  <a:cubicBezTo>
                    <a:pt x="84" y="0"/>
                    <a:pt x="32" y="71"/>
                    <a:pt x="0" y="304"/>
                  </a:cubicBezTo>
                  <a:close/>
                </a:path>
              </a:pathLst>
            </a:custGeom>
            <a:gradFill>
              <a:gsLst>
                <a:gs pos="49000">
                  <a:srgbClr val="E4AA23"/>
                </a:gs>
                <a:gs pos="100000">
                  <a:srgbClr val="E4AA23"/>
                </a:gs>
                <a:gs pos="32233">
                  <a:schemeClr val="bg1"/>
                </a:gs>
                <a:gs pos="22000">
                  <a:srgbClr val="BE8121"/>
                </a:gs>
                <a:gs pos="0">
                  <a:srgbClr val="A5671F"/>
                </a:gs>
                <a:gs pos="81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3"/>
            <p:cNvSpPr>
              <a:spLocks/>
            </p:cNvSpPr>
            <p:nvPr/>
          </p:nvSpPr>
          <p:spPr bwMode="auto">
            <a:xfrm>
              <a:off x="697" y="3417"/>
              <a:ext cx="244" cy="16"/>
            </a:xfrm>
            <a:custGeom>
              <a:avLst/>
              <a:gdLst>
                <a:gd name="T0" fmla="*/ 2 w 238"/>
                <a:gd name="T1" fmla="*/ 12 h 16"/>
                <a:gd name="T2" fmla="*/ 0 w 238"/>
                <a:gd name="T3" fmla="*/ 0 h 16"/>
                <a:gd name="T4" fmla="*/ 238 w 238"/>
                <a:gd name="T5" fmla="*/ 4 h 16"/>
                <a:gd name="T6" fmla="*/ 236 w 238"/>
                <a:gd name="T7" fmla="*/ 16 h 16"/>
                <a:gd name="T8" fmla="*/ 2 w 238"/>
                <a:gd name="T9" fmla="*/ 12 h 16"/>
              </a:gdLst>
              <a:ahLst/>
              <a:cxnLst>
                <a:cxn ang="0">
                  <a:pos x="T0" y="T1"/>
                </a:cxn>
                <a:cxn ang="0">
                  <a:pos x="T2" y="T3"/>
                </a:cxn>
                <a:cxn ang="0">
                  <a:pos x="T4" y="T5"/>
                </a:cxn>
                <a:cxn ang="0">
                  <a:pos x="T6" y="T7"/>
                </a:cxn>
                <a:cxn ang="0">
                  <a:pos x="T8" y="T9"/>
                </a:cxn>
              </a:cxnLst>
              <a:rect l="0" t="0" r="r" b="b"/>
              <a:pathLst>
                <a:path w="238" h="16">
                  <a:moveTo>
                    <a:pt x="2" y="12"/>
                  </a:moveTo>
                  <a:cubicBezTo>
                    <a:pt x="1" y="7"/>
                    <a:pt x="1" y="3"/>
                    <a:pt x="0" y="0"/>
                  </a:cubicBezTo>
                  <a:cubicBezTo>
                    <a:pt x="238" y="4"/>
                    <a:pt x="238" y="4"/>
                    <a:pt x="238" y="4"/>
                  </a:cubicBezTo>
                  <a:cubicBezTo>
                    <a:pt x="237" y="7"/>
                    <a:pt x="236" y="12"/>
                    <a:pt x="236" y="16"/>
                  </a:cubicBezTo>
                  <a:lnTo>
                    <a:pt x="2" y="12"/>
                  </a:lnTo>
                  <a:close/>
                </a:path>
              </a:pathLst>
            </a:custGeom>
            <a:solidFill>
              <a:srgbClr val="402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paper_clip">
            <a:extLst>
              <a:ext uri="{FF2B5EF4-FFF2-40B4-BE49-F238E27FC236}">
                <a16:creationId xmlns:a16="http://schemas.microsoft.com/office/drawing/2014/main" xmlns="" id="{965F070E-2087-4087-9811-2AD5137B208F}"/>
              </a:ext>
            </a:extLst>
          </p:cNvPr>
          <p:cNvSpPr>
            <a:spLocks noEditPoints="1"/>
          </p:cNvSpPr>
          <p:nvPr/>
        </p:nvSpPr>
        <p:spPr bwMode="auto">
          <a:xfrm rot="19959186">
            <a:off x="3457502" y="1135199"/>
            <a:ext cx="517285" cy="1245196"/>
          </a:xfrm>
          <a:custGeom>
            <a:avLst/>
            <a:gdLst>
              <a:gd name="T0" fmla="*/ 266 w 269"/>
              <a:gd name="T1" fmla="*/ 114 h 650"/>
              <a:gd name="T2" fmla="*/ 269 w 269"/>
              <a:gd name="T3" fmla="*/ 415 h 650"/>
              <a:gd name="T4" fmla="*/ 240 w 269"/>
              <a:gd name="T5" fmla="*/ 415 h 650"/>
              <a:gd name="T6" fmla="*/ 237 w 269"/>
              <a:gd name="T7" fmla="*/ 114 h 650"/>
              <a:gd name="T8" fmla="*/ 218 w 269"/>
              <a:gd name="T9" fmla="*/ 56 h 650"/>
              <a:gd name="T10" fmla="*/ 156 w 269"/>
              <a:gd name="T11" fmla="*/ 29 h 650"/>
              <a:gd name="T12" fmla="*/ 91 w 269"/>
              <a:gd name="T13" fmla="*/ 58 h 650"/>
              <a:gd name="T14" fmla="*/ 72 w 269"/>
              <a:gd name="T15" fmla="*/ 116 h 650"/>
              <a:gd name="T16" fmla="*/ 76 w 269"/>
              <a:gd name="T17" fmla="*/ 572 h 650"/>
              <a:gd name="T18" fmla="*/ 133 w 269"/>
              <a:gd name="T19" fmla="*/ 622 h 650"/>
              <a:gd name="T20" fmla="*/ 186 w 269"/>
              <a:gd name="T21" fmla="*/ 570 h 650"/>
              <a:gd name="T22" fmla="*/ 185 w 269"/>
              <a:gd name="T23" fmla="*/ 327 h 650"/>
              <a:gd name="T24" fmla="*/ 214 w 269"/>
              <a:gd name="T25" fmla="*/ 327 h 650"/>
              <a:gd name="T26" fmla="*/ 215 w 269"/>
              <a:gd name="T27" fmla="*/ 570 h 650"/>
              <a:gd name="T28" fmla="*/ 132 w 269"/>
              <a:gd name="T29" fmla="*/ 650 h 650"/>
              <a:gd name="T30" fmla="*/ 48 w 269"/>
              <a:gd name="T31" fmla="*/ 572 h 650"/>
              <a:gd name="T32" fmla="*/ 45 w 269"/>
              <a:gd name="T33" fmla="*/ 117 h 650"/>
              <a:gd name="T34" fmla="*/ 73 w 269"/>
              <a:gd name="T35" fmla="*/ 36 h 650"/>
              <a:gd name="T36" fmla="*/ 156 w 269"/>
              <a:gd name="T37" fmla="*/ 1 h 650"/>
              <a:gd name="T38" fmla="*/ 236 w 269"/>
              <a:gd name="T39" fmla="*/ 33 h 650"/>
              <a:gd name="T40" fmla="*/ 266 w 269"/>
              <a:gd name="T41" fmla="*/ 114 h 650"/>
              <a:gd name="T42" fmla="*/ 29 w 269"/>
              <a:gd name="T43" fmla="*/ 412 h 650"/>
              <a:gd name="T44" fmla="*/ 29 w 269"/>
              <a:gd name="T45" fmla="*/ 319 h 650"/>
              <a:gd name="T46" fmla="*/ 0 w 269"/>
              <a:gd name="T47" fmla="*/ 319 h 650"/>
              <a:gd name="T48" fmla="*/ 0 w 269"/>
              <a:gd name="T49" fmla="*/ 412 h 650"/>
              <a:gd name="T50" fmla="*/ 29 w 269"/>
              <a:gd name="T51" fmla="*/ 41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650">
                <a:moveTo>
                  <a:pt x="266" y="114"/>
                </a:moveTo>
                <a:cubicBezTo>
                  <a:pt x="269" y="415"/>
                  <a:pt x="269" y="415"/>
                  <a:pt x="269" y="415"/>
                </a:cubicBezTo>
                <a:cubicBezTo>
                  <a:pt x="260" y="415"/>
                  <a:pt x="250" y="414"/>
                  <a:pt x="240" y="415"/>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lose/>
                <a:moveTo>
                  <a:pt x="29" y="412"/>
                </a:moveTo>
                <a:cubicBezTo>
                  <a:pt x="29" y="319"/>
                  <a:pt x="29" y="319"/>
                  <a:pt x="29" y="319"/>
                </a:cubicBezTo>
                <a:cubicBezTo>
                  <a:pt x="0" y="319"/>
                  <a:pt x="0" y="319"/>
                  <a:pt x="0" y="319"/>
                </a:cubicBezTo>
                <a:cubicBezTo>
                  <a:pt x="0" y="412"/>
                  <a:pt x="0" y="412"/>
                  <a:pt x="0" y="412"/>
                </a:cubicBezTo>
                <a:cubicBezTo>
                  <a:pt x="13" y="412"/>
                  <a:pt x="20" y="412"/>
                  <a:pt x="29" y="412"/>
                </a:cubicBezTo>
                <a:close/>
              </a:path>
            </a:pathLst>
          </a:custGeom>
          <a:gradFill flip="none" rotWithShape="1">
            <a:gsLst>
              <a:gs pos="0">
                <a:schemeClr val="tx1">
                  <a:lumMod val="50000"/>
                  <a:lumOff val="50000"/>
                </a:schemeClr>
              </a:gs>
              <a:gs pos="100000">
                <a:schemeClr val="tx1">
                  <a:lumMod val="75000"/>
                  <a:lumOff val="2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135" name="Rectangle 134">
            <a:extLst>
              <a:ext uri="{FF2B5EF4-FFF2-40B4-BE49-F238E27FC236}">
                <a16:creationId xmlns:a16="http://schemas.microsoft.com/office/drawing/2014/main" xmlns="" id="{CF832F06-51B4-4954-AF24-5D0944F5A72B}"/>
              </a:ext>
            </a:extLst>
          </p:cNvPr>
          <p:cNvSpPr/>
          <p:nvPr/>
        </p:nvSpPr>
        <p:spPr bwMode="auto">
          <a:xfrm flipH="1">
            <a:off x="-2" y="6643290"/>
            <a:ext cx="12192002" cy="112431"/>
          </a:xfrm>
          <a:prstGeom prst="rect">
            <a:avLst/>
          </a:prstGeom>
          <a:solidFill>
            <a:srgbClr val="FFA3AA">
              <a:alpha val="60000"/>
            </a:srgb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1" name="paperclipfull">
            <a:extLst>
              <a:ext uri="{FF2B5EF4-FFF2-40B4-BE49-F238E27FC236}">
                <a16:creationId xmlns:a16="http://schemas.microsoft.com/office/drawing/2014/main" xmlns="" id="{3E675C13-8C57-4E02-9CAA-8339995B2678}"/>
              </a:ext>
            </a:extLst>
          </p:cNvPr>
          <p:cNvSpPr>
            <a:spLocks/>
          </p:cNvSpPr>
          <p:nvPr/>
        </p:nvSpPr>
        <p:spPr bwMode="auto">
          <a:xfrm rot="19887586">
            <a:off x="9821985" y="3963958"/>
            <a:ext cx="367910" cy="1030417"/>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2">
                  <a:lumMod val="75000"/>
                </a:schemeClr>
              </a:gs>
              <a:gs pos="100000">
                <a:schemeClr val="accent2">
                  <a:lumMod val="50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142" name="paperclipfull">
            <a:extLst>
              <a:ext uri="{FF2B5EF4-FFF2-40B4-BE49-F238E27FC236}">
                <a16:creationId xmlns:a16="http://schemas.microsoft.com/office/drawing/2014/main" xmlns="" id="{8AAEC8A6-A96E-4A8C-BCD1-C2DBE7E19428}"/>
              </a:ext>
            </a:extLst>
          </p:cNvPr>
          <p:cNvSpPr>
            <a:spLocks/>
          </p:cNvSpPr>
          <p:nvPr/>
        </p:nvSpPr>
        <p:spPr bwMode="auto">
          <a:xfrm rot="1001236">
            <a:off x="10370963" y="3488654"/>
            <a:ext cx="367910" cy="1030417"/>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3">
                  <a:lumMod val="20000"/>
                  <a:lumOff val="80000"/>
                </a:schemeClr>
              </a:gs>
              <a:gs pos="7500">
                <a:schemeClr val="accent3"/>
              </a:gs>
              <a:gs pos="100000">
                <a:schemeClr val="accent3">
                  <a:lumMod val="7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38" name="Rectangle 37"/>
          <p:cNvSpPr/>
          <p:nvPr/>
        </p:nvSpPr>
        <p:spPr>
          <a:xfrm>
            <a:off x="1639146" y="1757797"/>
            <a:ext cx="8928022" cy="1600438"/>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a:t>
            </a:r>
          </a:p>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 are glad you joined us today</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9211" y="3295683"/>
            <a:ext cx="15494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1748" y="4163252"/>
            <a:ext cx="128746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8611" y="4247390"/>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30006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1000"/>
                                        <p:tgtEl>
                                          <p:spTgt spid="3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8">
                                            <p:txEl>
                                              <p:pRg st="1" end="1"/>
                                            </p:txEl>
                                          </p:spTgt>
                                        </p:tgtEl>
                                        <p:attrNameLst>
                                          <p:attrName>style.visibility</p:attrName>
                                        </p:attrNameLst>
                                      </p:cBhvr>
                                      <p:to>
                                        <p:strVal val="visible"/>
                                      </p:to>
                                    </p:set>
                                    <p:animEffect transition="in" filter="barn(inVertical)">
                                      <p:cBhvr>
                                        <p:cTn id="10" dur="1000"/>
                                        <p:tgtEl>
                                          <p:spTgt spid="3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2000"/>
                                        <p:tgtEl>
                                          <p:spTgt spid="39"/>
                                        </p:tgtEl>
                                      </p:cBhvr>
                                    </p:animEffect>
                                    <p:anim calcmode="lin" valueType="num">
                                      <p:cBhvr>
                                        <p:cTn id="16" dur="2000" fill="hold"/>
                                        <p:tgtEl>
                                          <p:spTgt spid="39"/>
                                        </p:tgtEl>
                                        <p:attrNameLst>
                                          <p:attrName>ppt_w</p:attrName>
                                        </p:attrNameLst>
                                      </p:cBhvr>
                                      <p:tavLst>
                                        <p:tav tm="0" fmla="#ppt_w*sin(2.5*pi*$)">
                                          <p:val>
                                            <p:fltVal val="0"/>
                                          </p:val>
                                        </p:tav>
                                        <p:tav tm="100000">
                                          <p:val>
                                            <p:fltVal val="1"/>
                                          </p:val>
                                        </p:tav>
                                      </p:tavLst>
                                    </p:anim>
                                    <p:anim calcmode="lin" valueType="num">
                                      <p:cBhvr>
                                        <p:cTn id="17" dur="2000" fill="hold"/>
                                        <p:tgtEl>
                                          <p:spTgt spid="39"/>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000"/>
                                        <p:tgtEl>
                                          <p:spTgt spid="40"/>
                                        </p:tgtEl>
                                      </p:cBhvr>
                                    </p:animEffect>
                                    <p:anim calcmode="lin" valueType="num">
                                      <p:cBhvr>
                                        <p:cTn id="21" dur="2000" fill="hold"/>
                                        <p:tgtEl>
                                          <p:spTgt spid="40"/>
                                        </p:tgtEl>
                                        <p:attrNameLst>
                                          <p:attrName>ppt_w</p:attrName>
                                        </p:attrNameLst>
                                      </p:cBhvr>
                                      <p:tavLst>
                                        <p:tav tm="0" fmla="#ppt_w*sin(2.5*pi*$)">
                                          <p:val>
                                            <p:fltVal val="0"/>
                                          </p:val>
                                        </p:tav>
                                        <p:tav tm="100000">
                                          <p:val>
                                            <p:fltVal val="1"/>
                                          </p:val>
                                        </p:tav>
                                      </p:tavLst>
                                    </p:anim>
                                    <p:anim calcmode="lin" valueType="num">
                                      <p:cBhvr>
                                        <p:cTn id="22" dur="2000" fill="hold"/>
                                        <p:tgtEl>
                                          <p:spTgt spid="40"/>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000"/>
                                        <p:tgtEl>
                                          <p:spTgt spid="41"/>
                                        </p:tgtEl>
                                      </p:cBhvr>
                                    </p:animEffect>
                                    <p:anim calcmode="lin" valueType="num">
                                      <p:cBhvr>
                                        <p:cTn id="26" dur="2000" fill="hold"/>
                                        <p:tgtEl>
                                          <p:spTgt spid="41"/>
                                        </p:tgtEl>
                                        <p:attrNameLst>
                                          <p:attrName>ppt_w</p:attrName>
                                        </p:attrNameLst>
                                      </p:cBhvr>
                                      <p:tavLst>
                                        <p:tav tm="0" fmla="#ppt_w*sin(2.5*pi*$)">
                                          <p:val>
                                            <p:fltVal val="0"/>
                                          </p:val>
                                        </p:tav>
                                        <p:tav tm="100000">
                                          <p:val>
                                            <p:fltVal val="1"/>
                                          </p:val>
                                        </p:tav>
                                      </p:tavLst>
                                    </p:anim>
                                    <p:anim calcmode="lin" valueType="num">
                                      <p:cBhvr>
                                        <p:cTn id="27" dur="20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AutoShape 2" descr="Image result for gospel in a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gospel in ac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882" b="6271"/>
          <a:stretch/>
        </p:blipFill>
        <p:spPr>
          <a:xfrm>
            <a:off x="6101751" y="3058656"/>
            <a:ext cx="5257303" cy="3463781"/>
          </a:xfrm>
          <a:prstGeom prst="rect">
            <a:avLst/>
          </a:prstGeom>
        </p:spPr>
      </p:pic>
      <p:sp>
        <p:nvSpPr>
          <p:cNvPr id="8" name="Rectangle 7"/>
          <p:cNvSpPr/>
          <p:nvPr/>
        </p:nvSpPr>
        <p:spPr>
          <a:xfrm>
            <a:off x="5029200" y="381000"/>
            <a:ext cx="6629400" cy="2246769"/>
          </a:xfrm>
          <a:prstGeom prst="rect">
            <a:avLst/>
          </a:prstGeom>
        </p:spPr>
        <p:txBody>
          <a:bodyPr wrap="square">
            <a:spAutoFit/>
          </a:bodyPr>
          <a:lstStyle/>
          <a:p>
            <a:pPr algn="ctr"/>
            <a:r>
              <a:rPr lang="en-US" sz="2800" dirty="0"/>
              <a:t>Christ </a:t>
            </a:r>
            <a:r>
              <a:rPr lang="en-US" sz="2800" dirty="0" smtClean="0"/>
              <a:t> Evangelical Lutheran </a:t>
            </a:r>
            <a:r>
              <a:rPr lang="en-US" sz="2800" dirty="0"/>
              <a:t>Church Mission </a:t>
            </a:r>
            <a:r>
              <a:rPr lang="en-US" sz="2800" dirty="0" smtClean="0"/>
              <a:t>Statement</a:t>
            </a:r>
          </a:p>
          <a:p>
            <a:pPr algn="ctr"/>
            <a:r>
              <a:rPr lang="en-US" sz="2800" dirty="0" smtClean="0"/>
              <a:t> </a:t>
            </a:r>
            <a:r>
              <a:rPr lang="en-US" sz="2800" dirty="0"/>
              <a:t>“</a:t>
            </a:r>
            <a:r>
              <a:rPr lang="en-US" sz="2800" i="1" dirty="0"/>
              <a:t>Gospel In Action: Caring for all God’s children, we shall serve God through worship, learning, and sharing</a:t>
            </a:r>
            <a:r>
              <a:rPr lang="en-US" sz="2800" dirty="0"/>
              <a:t>.”</a:t>
            </a:r>
            <a:endParaRPr lang="en-US" sz="2800" dirty="0">
              <a:effectLst/>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43400"/>
            <a:ext cx="2068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104" y="457200"/>
            <a:ext cx="3320265" cy="3700272"/>
          </a:xfrm>
          <a:prstGeom prst="rect">
            <a:avLst/>
          </a:prstGeom>
        </p:spPr>
      </p:pic>
    </p:spTree>
    <p:extLst>
      <p:ext uri="{BB962C8B-B14F-4D97-AF65-F5344CB8AC3E}">
        <p14:creationId xmlns:p14="http://schemas.microsoft.com/office/powerpoint/2010/main" val="33887088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 name="Rectangle 12">
            <a:extLst>
              <a:ext uri="{FF2B5EF4-FFF2-40B4-BE49-F238E27FC236}">
                <a16:creationId xmlns:a16="http://schemas.microsoft.com/office/drawing/2014/main" xmlns="" id="{B0F50DD2-6340-4FEF-84DB-8096FCE1AE50}"/>
              </a:ext>
            </a:extLst>
          </p:cNvPr>
          <p:cNvSpPr/>
          <p:nvPr/>
        </p:nvSpPr>
        <p:spPr>
          <a:xfrm>
            <a:off x="0"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135">
            <a:extLst>
              <a:ext uri="{FF2B5EF4-FFF2-40B4-BE49-F238E27FC236}">
                <a16:creationId xmlns:a16="http://schemas.microsoft.com/office/drawing/2014/main" xmlns="" id="{6694CA00-D746-4766-9308-498126ED2219}"/>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36" name="Rectangle 235">
            <a:extLst>
              <a:ext uri="{FF2B5EF4-FFF2-40B4-BE49-F238E27FC236}">
                <a16:creationId xmlns:a16="http://schemas.microsoft.com/office/drawing/2014/main" xmlns="" id="{A50BFF4B-B5C7-4FB9-801D-82BD31AF821D}"/>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51" name="yellow_sticky">
            <a:extLst>
              <a:ext uri="{FF2B5EF4-FFF2-40B4-BE49-F238E27FC236}">
                <a16:creationId xmlns:a16="http://schemas.microsoft.com/office/drawing/2014/main" xmlns="" id="{137E4887-1AC7-47A3-987C-5A781E0B25A0}"/>
              </a:ext>
            </a:extLst>
          </p:cNvPr>
          <p:cNvSpPr>
            <a:spLocks/>
          </p:cNvSpPr>
          <p:nvPr/>
        </p:nvSpPr>
        <p:spPr bwMode="auto">
          <a:xfrm>
            <a:off x="304800" y="1131013"/>
            <a:ext cx="11353800" cy="5512277"/>
          </a:xfrm>
          <a:custGeom>
            <a:avLst/>
            <a:gdLst>
              <a:gd name="T0" fmla="*/ 80 w 83"/>
              <a:gd name="T1" fmla="*/ 0 h 68"/>
              <a:gd name="T2" fmla="*/ 54 w 83"/>
              <a:gd name="T3" fmla="*/ 4 h 68"/>
              <a:gd name="T4" fmla="*/ 43 w 83"/>
              <a:gd name="T5" fmla="*/ 5 h 68"/>
              <a:gd name="T6" fmla="*/ 43 w 83"/>
              <a:gd name="T7" fmla="*/ 7 h 68"/>
              <a:gd name="T8" fmla="*/ 42 w 83"/>
              <a:gd name="T9" fmla="*/ 6 h 68"/>
              <a:gd name="T10" fmla="*/ 0 w 83"/>
              <a:gd name="T11" fmla="*/ 13 h 68"/>
              <a:gd name="T12" fmla="*/ 7 w 83"/>
              <a:gd name="T13" fmla="*/ 68 h 68"/>
              <a:gd name="T14" fmla="*/ 83 w 83"/>
              <a:gd name="T15" fmla="*/ 58 h 68"/>
              <a:gd name="T16" fmla="*/ 80 w 83"/>
              <a:gd name="T17" fmla="*/ 0 h 68"/>
              <a:gd name="connsiteX0" fmla="*/ 9639 w 10000"/>
              <a:gd name="connsiteY0" fmla="*/ 0 h 13512"/>
              <a:gd name="connsiteX1" fmla="*/ 6506 w 10000"/>
              <a:gd name="connsiteY1" fmla="*/ 588 h 13512"/>
              <a:gd name="connsiteX2" fmla="*/ 5181 w 10000"/>
              <a:gd name="connsiteY2" fmla="*/ 735 h 13512"/>
              <a:gd name="connsiteX3" fmla="*/ 5181 w 10000"/>
              <a:gd name="connsiteY3" fmla="*/ 1029 h 13512"/>
              <a:gd name="connsiteX4" fmla="*/ 5060 w 10000"/>
              <a:gd name="connsiteY4" fmla="*/ 882 h 13512"/>
              <a:gd name="connsiteX5" fmla="*/ 0 w 10000"/>
              <a:gd name="connsiteY5" fmla="*/ 1912 h 13512"/>
              <a:gd name="connsiteX6" fmla="*/ 1255 w 10000"/>
              <a:gd name="connsiteY6" fmla="*/ 13512 h 13512"/>
              <a:gd name="connsiteX7" fmla="*/ 10000 w 10000"/>
              <a:gd name="connsiteY7" fmla="*/ 8529 h 13512"/>
              <a:gd name="connsiteX8" fmla="*/ 9639 w 10000"/>
              <a:gd name="connsiteY8" fmla="*/ 0 h 13512"/>
              <a:gd name="connsiteX0" fmla="*/ 9639 w 11070"/>
              <a:gd name="connsiteY0" fmla="*/ 0 h 13512"/>
              <a:gd name="connsiteX1" fmla="*/ 6506 w 11070"/>
              <a:gd name="connsiteY1" fmla="*/ 588 h 13512"/>
              <a:gd name="connsiteX2" fmla="*/ 5181 w 11070"/>
              <a:gd name="connsiteY2" fmla="*/ 735 h 13512"/>
              <a:gd name="connsiteX3" fmla="*/ 5181 w 11070"/>
              <a:gd name="connsiteY3" fmla="*/ 1029 h 13512"/>
              <a:gd name="connsiteX4" fmla="*/ 5060 w 11070"/>
              <a:gd name="connsiteY4" fmla="*/ 882 h 13512"/>
              <a:gd name="connsiteX5" fmla="*/ 0 w 11070"/>
              <a:gd name="connsiteY5" fmla="*/ 1912 h 13512"/>
              <a:gd name="connsiteX6" fmla="*/ 1255 w 11070"/>
              <a:gd name="connsiteY6" fmla="*/ 13512 h 13512"/>
              <a:gd name="connsiteX7" fmla="*/ 11070 w 11070"/>
              <a:gd name="connsiteY7" fmla="*/ 12342 h 13512"/>
              <a:gd name="connsiteX8" fmla="*/ 9639 w 11070"/>
              <a:gd name="connsiteY8" fmla="*/ 0 h 13512"/>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0 w 11070"/>
              <a:gd name="connsiteY4" fmla="*/ 1912 h 14548"/>
              <a:gd name="connsiteX5" fmla="*/ 1570 w 11070"/>
              <a:gd name="connsiteY5" fmla="*/ 14548 h 14548"/>
              <a:gd name="connsiteX6" fmla="*/ 11070 w 11070"/>
              <a:gd name="connsiteY6" fmla="*/ 12342 h 14548"/>
              <a:gd name="connsiteX7" fmla="*/ 9639 w 11070"/>
              <a:gd name="connsiteY7" fmla="*/ 0 h 14548"/>
              <a:gd name="connsiteX0" fmla="*/ 9639 w 11070"/>
              <a:gd name="connsiteY0" fmla="*/ 0 h 14548"/>
              <a:gd name="connsiteX1" fmla="*/ 6506 w 11070"/>
              <a:gd name="connsiteY1" fmla="*/ 588 h 14548"/>
              <a:gd name="connsiteX2" fmla="*/ 5181 w 11070"/>
              <a:gd name="connsiteY2" fmla="*/ 1029 h 14548"/>
              <a:gd name="connsiteX3" fmla="*/ 0 w 11070"/>
              <a:gd name="connsiteY3" fmla="*/ 1912 h 14548"/>
              <a:gd name="connsiteX4" fmla="*/ 1570 w 11070"/>
              <a:gd name="connsiteY4" fmla="*/ 14548 h 14548"/>
              <a:gd name="connsiteX5" fmla="*/ 11070 w 11070"/>
              <a:gd name="connsiteY5" fmla="*/ 12342 h 14548"/>
              <a:gd name="connsiteX6" fmla="*/ 9639 w 11070"/>
              <a:gd name="connsiteY6" fmla="*/ 0 h 14548"/>
              <a:gd name="connsiteX0" fmla="*/ 9639 w 11070"/>
              <a:gd name="connsiteY0" fmla="*/ 0 h 14548"/>
              <a:gd name="connsiteX1" fmla="*/ 6506 w 11070"/>
              <a:gd name="connsiteY1" fmla="*/ 588 h 14548"/>
              <a:gd name="connsiteX2" fmla="*/ 0 w 11070"/>
              <a:gd name="connsiteY2" fmla="*/ 1912 h 14548"/>
              <a:gd name="connsiteX3" fmla="*/ 1570 w 11070"/>
              <a:gd name="connsiteY3" fmla="*/ 14548 h 14548"/>
              <a:gd name="connsiteX4" fmla="*/ 11070 w 11070"/>
              <a:gd name="connsiteY4" fmla="*/ 12342 h 14548"/>
              <a:gd name="connsiteX5" fmla="*/ 9639 w 11070"/>
              <a:gd name="connsiteY5" fmla="*/ 0 h 14548"/>
              <a:gd name="connsiteX0" fmla="*/ 9639 w 11070"/>
              <a:gd name="connsiteY0" fmla="*/ 815 h 15363"/>
              <a:gd name="connsiteX1" fmla="*/ 0 w 11070"/>
              <a:gd name="connsiteY1" fmla="*/ 2727 h 15363"/>
              <a:gd name="connsiteX2" fmla="*/ 1570 w 11070"/>
              <a:gd name="connsiteY2" fmla="*/ 15363 h 15363"/>
              <a:gd name="connsiteX3" fmla="*/ 11070 w 11070"/>
              <a:gd name="connsiteY3" fmla="*/ 13157 h 15363"/>
              <a:gd name="connsiteX4" fmla="*/ 9639 w 11070"/>
              <a:gd name="connsiteY4" fmla="*/ 815 h 15363"/>
              <a:gd name="connsiteX0" fmla="*/ 9639 w 11070"/>
              <a:gd name="connsiteY0" fmla="*/ 519 h 15067"/>
              <a:gd name="connsiteX1" fmla="*/ 0 w 11070"/>
              <a:gd name="connsiteY1" fmla="*/ 2431 h 15067"/>
              <a:gd name="connsiteX2" fmla="*/ 1570 w 11070"/>
              <a:gd name="connsiteY2" fmla="*/ 15067 h 15067"/>
              <a:gd name="connsiteX3" fmla="*/ 11070 w 11070"/>
              <a:gd name="connsiteY3" fmla="*/ 12861 h 15067"/>
              <a:gd name="connsiteX4" fmla="*/ 9639 w 11070"/>
              <a:gd name="connsiteY4" fmla="*/ 519 h 15067"/>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5147"/>
              <a:gd name="connsiteX1" fmla="*/ 0 w 11762"/>
              <a:gd name="connsiteY1" fmla="*/ 2027 h 15147"/>
              <a:gd name="connsiteX2" fmla="*/ 1790 w 11762"/>
              <a:gd name="connsiteY2" fmla="*/ 14548 h 15147"/>
              <a:gd name="connsiteX3" fmla="*/ 8491 w 11762"/>
              <a:gd name="connsiteY3" fmla="*/ 13071 h 15147"/>
              <a:gd name="connsiteX4" fmla="*/ 11762 w 11762"/>
              <a:gd name="connsiteY4" fmla="*/ 12342 h 15147"/>
              <a:gd name="connsiteX5" fmla="*/ 9859 w 11762"/>
              <a:gd name="connsiteY5" fmla="*/ 0 h 15147"/>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 h="14548">
                <a:moveTo>
                  <a:pt x="9859" y="0"/>
                </a:moveTo>
                <a:lnTo>
                  <a:pt x="0" y="2027"/>
                </a:lnTo>
                <a:cubicBezTo>
                  <a:pt x="361" y="4380"/>
                  <a:pt x="1596" y="12917"/>
                  <a:pt x="1790" y="14548"/>
                </a:cubicBezTo>
                <a:cubicBezTo>
                  <a:pt x="4464" y="13895"/>
                  <a:pt x="6829" y="13439"/>
                  <a:pt x="8491" y="13071"/>
                </a:cubicBezTo>
                <a:cubicBezTo>
                  <a:pt x="10153" y="12703"/>
                  <a:pt x="10613" y="12470"/>
                  <a:pt x="11541" y="11958"/>
                </a:cubicBezTo>
                <a:cubicBezTo>
                  <a:pt x="11651" y="10948"/>
                  <a:pt x="11389" y="9800"/>
                  <a:pt x="11135" y="7775"/>
                </a:cubicBezTo>
                <a:cubicBezTo>
                  <a:pt x="10787" y="5481"/>
                  <a:pt x="10409" y="3363"/>
                  <a:pt x="9859" y="0"/>
                </a:cubicBezTo>
                <a:close/>
              </a:path>
            </a:pathLst>
          </a:custGeom>
          <a:gradFill flip="none" rotWithShape="1">
            <a:gsLst>
              <a:gs pos="0">
                <a:srgbClr val="FF7979"/>
              </a:gs>
              <a:gs pos="98113">
                <a:srgbClr val="FF7575"/>
              </a:gs>
              <a:gs pos="40000">
                <a:srgbClr val="FF5B5B"/>
              </a:gs>
              <a:gs pos="74000">
                <a:srgbClr val="FF2535"/>
              </a:gs>
            </a:gsLst>
            <a:lin ang="2700000" scaled="0"/>
            <a:tileRect/>
          </a:gradFill>
          <a:ln>
            <a:noFill/>
          </a:ln>
          <a:effectLst>
            <a:outerShdw blurRad="190500" dist="25400" dir="2700000" algn="tl" rotWithShape="0">
              <a:prstClr val="black">
                <a:alpha val="35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2" name="paper_clip">
            <a:extLst>
              <a:ext uri="{FF2B5EF4-FFF2-40B4-BE49-F238E27FC236}">
                <a16:creationId xmlns:a16="http://schemas.microsoft.com/office/drawing/2014/main" xmlns="" id="{055E3B0A-1544-4699-AEBC-AA45E4470B59}"/>
              </a:ext>
            </a:extLst>
          </p:cNvPr>
          <p:cNvSpPr>
            <a:spLocks noEditPoints="1"/>
          </p:cNvSpPr>
          <p:nvPr/>
        </p:nvSpPr>
        <p:spPr bwMode="auto">
          <a:xfrm rot="20974208">
            <a:off x="9100036" y="422007"/>
            <a:ext cx="517285" cy="1245196"/>
          </a:xfrm>
          <a:custGeom>
            <a:avLst/>
            <a:gdLst>
              <a:gd name="T0" fmla="*/ 266 w 269"/>
              <a:gd name="T1" fmla="*/ 114 h 650"/>
              <a:gd name="T2" fmla="*/ 269 w 269"/>
              <a:gd name="T3" fmla="*/ 415 h 650"/>
              <a:gd name="T4" fmla="*/ 240 w 269"/>
              <a:gd name="T5" fmla="*/ 415 h 650"/>
              <a:gd name="T6" fmla="*/ 237 w 269"/>
              <a:gd name="T7" fmla="*/ 114 h 650"/>
              <a:gd name="T8" fmla="*/ 218 w 269"/>
              <a:gd name="T9" fmla="*/ 56 h 650"/>
              <a:gd name="T10" fmla="*/ 156 w 269"/>
              <a:gd name="T11" fmla="*/ 29 h 650"/>
              <a:gd name="T12" fmla="*/ 91 w 269"/>
              <a:gd name="T13" fmla="*/ 58 h 650"/>
              <a:gd name="T14" fmla="*/ 72 w 269"/>
              <a:gd name="T15" fmla="*/ 116 h 650"/>
              <a:gd name="T16" fmla="*/ 76 w 269"/>
              <a:gd name="T17" fmla="*/ 572 h 650"/>
              <a:gd name="T18" fmla="*/ 133 w 269"/>
              <a:gd name="T19" fmla="*/ 622 h 650"/>
              <a:gd name="T20" fmla="*/ 186 w 269"/>
              <a:gd name="T21" fmla="*/ 570 h 650"/>
              <a:gd name="T22" fmla="*/ 185 w 269"/>
              <a:gd name="T23" fmla="*/ 327 h 650"/>
              <a:gd name="T24" fmla="*/ 214 w 269"/>
              <a:gd name="T25" fmla="*/ 327 h 650"/>
              <a:gd name="T26" fmla="*/ 215 w 269"/>
              <a:gd name="T27" fmla="*/ 570 h 650"/>
              <a:gd name="T28" fmla="*/ 132 w 269"/>
              <a:gd name="T29" fmla="*/ 650 h 650"/>
              <a:gd name="T30" fmla="*/ 48 w 269"/>
              <a:gd name="T31" fmla="*/ 572 h 650"/>
              <a:gd name="T32" fmla="*/ 45 w 269"/>
              <a:gd name="T33" fmla="*/ 117 h 650"/>
              <a:gd name="T34" fmla="*/ 73 w 269"/>
              <a:gd name="T35" fmla="*/ 36 h 650"/>
              <a:gd name="T36" fmla="*/ 156 w 269"/>
              <a:gd name="T37" fmla="*/ 1 h 650"/>
              <a:gd name="T38" fmla="*/ 236 w 269"/>
              <a:gd name="T39" fmla="*/ 33 h 650"/>
              <a:gd name="T40" fmla="*/ 266 w 269"/>
              <a:gd name="T41" fmla="*/ 114 h 650"/>
              <a:gd name="T42" fmla="*/ 29 w 269"/>
              <a:gd name="T43" fmla="*/ 412 h 650"/>
              <a:gd name="T44" fmla="*/ 29 w 269"/>
              <a:gd name="T45" fmla="*/ 319 h 650"/>
              <a:gd name="T46" fmla="*/ 0 w 269"/>
              <a:gd name="T47" fmla="*/ 319 h 650"/>
              <a:gd name="T48" fmla="*/ 0 w 269"/>
              <a:gd name="T49" fmla="*/ 412 h 650"/>
              <a:gd name="T50" fmla="*/ 29 w 269"/>
              <a:gd name="T51" fmla="*/ 41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650">
                <a:moveTo>
                  <a:pt x="266" y="114"/>
                </a:moveTo>
                <a:cubicBezTo>
                  <a:pt x="269" y="415"/>
                  <a:pt x="269" y="415"/>
                  <a:pt x="269" y="415"/>
                </a:cubicBezTo>
                <a:cubicBezTo>
                  <a:pt x="260" y="415"/>
                  <a:pt x="250" y="414"/>
                  <a:pt x="240" y="415"/>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lose/>
                <a:moveTo>
                  <a:pt x="29" y="412"/>
                </a:moveTo>
                <a:cubicBezTo>
                  <a:pt x="29" y="319"/>
                  <a:pt x="29" y="319"/>
                  <a:pt x="29" y="319"/>
                </a:cubicBezTo>
                <a:cubicBezTo>
                  <a:pt x="0" y="319"/>
                  <a:pt x="0" y="319"/>
                  <a:pt x="0" y="319"/>
                </a:cubicBezTo>
                <a:cubicBezTo>
                  <a:pt x="0" y="412"/>
                  <a:pt x="0" y="412"/>
                  <a:pt x="0" y="412"/>
                </a:cubicBezTo>
                <a:cubicBezTo>
                  <a:pt x="13" y="412"/>
                  <a:pt x="20" y="412"/>
                  <a:pt x="29" y="412"/>
                </a:cubicBezTo>
                <a:close/>
              </a:path>
            </a:pathLst>
          </a:custGeom>
          <a:gradFill flip="none" rotWithShape="1">
            <a:gsLst>
              <a:gs pos="0">
                <a:schemeClr val="tx1">
                  <a:lumMod val="50000"/>
                  <a:lumOff val="50000"/>
                </a:schemeClr>
              </a:gs>
              <a:gs pos="100000">
                <a:schemeClr val="tx1">
                  <a:lumMod val="75000"/>
                  <a:lumOff val="2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309" name="Callout Text" hidden="1"/>
          <p:cNvSpPr/>
          <p:nvPr/>
        </p:nvSpPr>
        <p:spPr>
          <a:xfrm>
            <a:off x="954038" y="2289821"/>
            <a:ext cx="2407613" cy="2662748"/>
          </a:xfrm>
          <a:prstGeom prst="wedgeRectCallout">
            <a:avLst>
              <a:gd name="adj1" fmla="val 74098"/>
              <a:gd name="adj2" fmla="val 5896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bg1"/>
                </a:solidFill>
              </a:rPr>
              <a:t>Change</a:t>
            </a:r>
            <a:r>
              <a:rPr lang="en-US" sz="1600" b="1" dirty="0">
                <a:solidFill>
                  <a:schemeClr val="tx1"/>
                </a:solidFill>
              </a:rPr>
              <a:t> the </a:t>
            </a:r>
            <a:r>
              <a:rPr lang="en-US" sz="1600" b="1" dirty="0">
                <a:solidFill>
                  <a:schemeClr val="accent3"/>
                </a:solidFill>
              </a:rPr>
              <a:t>Color</a:t>
            </a:r>
            <a:r>
              <a:rPr lang="en-US" sz="1600" b="1" dirty="0">
                <a:solidFill>
                  <a:schemeClr val="tx2"/>
                </a:solidFill>
              </a:rPr>
              <a:t> of </a:t>
            </a:r>
            <a:r>
              <a:rPr lang="en-US" sz="1600" b="1" dirty="0">
                <a:solidFill>
                  <a:schemeClr val="tx1"/>
                </a:solidFill>
              </a:rPr>
              <a:t>any element individually!</a:t>
            </a:r>
            <a:r>
              <a:rPr lang="en-US" sz="1600" b="1" dirty="0">
                <a:solidFill>
                  <a:schemeClr val="tx2"/>
                </a:solidFill>
              </a:rPr>
              <a:t> </a:t>
            </a:r>
          </a:p>
          <a:p>
            <a:pPr algn="ctr"/>
            <a:r>
              <a:rPr lang="en-US" sz="1000" dirty="0">
                <a:solidFill>
                  <a:schemeClr val="tx1"/>
                </a:solidFill>
              </a:rPr>
              <a:t>Color any of the paper or any item to fit your company colors or personal preference. Left click a few times to select the section of the graphic to change color. NOTE: There are segments and pieces to each piece of clipart. Once selected, RIGHT click on the section of the graphic and choose format shape. From there choose a new fill color or if its a gradient, to change the color of that. Good luck </a:t>
            </a:r>
            <a:r>
              <a:rPr lang="en-US" sz="1000" dirty="0">
                <a:solidFill>
                  <a:schemeClr val="tx1"/>
                </a:solidFill>
                <a:sym typeface="Wingdings" panose="05000000000000000000" pitchFamily="2" charset="2"/>
              </a:rPr>
              <a:t></a:t>
            </a:r>
            <a:endParaRPr lang="en-US" sz="1000" dirty="0">
              <a:solidFill>
                <a:schemeClr val="tx1"/>
              </a:solidFill>
            </a:endParaRPr>
          </a:p>
        </p:txBody>
      </p:sp>
      <p:sp>
        <p:nvSpPr>
          <p:cNvPr id="258" name="Callout Text" hidden="1">
            <a:extLst>
              <a:ext uri="{FF2B5EF4-FFF2-40B4-BE49-F238E27FC236}">
                <a16:creationId xmlns:a16="http://schemas.microsoft.com/office/drawing/2014/main" xmlns="" id="{01923415-8C1C-4103-A8A6-B784C1E9BEC5}"/>
              </a:ext>
            </a:extLst>
          </p:cNvPr>
          <p:cNvSpPr/>
          <p:nvPr/>
        </p:nvSpPr>
        <p:spPr>
          <a:xfrm>
            <a:off x="6078694" y="4590146"/>
            <a:ext cx="2435866" cy="1897481"/>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Move any of the</a:t>
            </a:r>
          </a:p>
          <a:p>
            <a:pPr algn="ctr"/>
            <a:r>
              <a:rPr lang="en-US" sz="1200" b="1" dirty="0">
                <a:solidFill>
                  <a:schemeClr val="tx2"/>
                </a:solidFill>
              </a:rPr>
              <a:t>text boxes or items to customize your own layout. All text can be replaced or deleted. Put pictures, clipart, or perhaps even animations or picture into any of the pages to make your presentation pop.</a:t>
            </a:r>
            <a:endParaRPr lang="en-US" sz="1200" dirty="0">
              <a:solidFill>
                <a:schemeClr val="tx1"/>
              </a:solidFill>
            </a:endParaRPr>
          </a:p>
        </p:txBody>
      </p:sp>
      <p:sp>
        <p:nvSpPr>
          <p:cNvPr id="259" name="Callout Text" hidden="1">
            <a:extLst>
              <a:ext uri="{FF2B5EF4-FFF2-40B4-BE49-F238E27FC236}">
                <a16:creationId xmlns:a16="http://schemas.microsoft.com/office/drawing/2014/main" xmlns="" id="{410511AA-3CB6-44BE-8FC5-2E7263F26336}"/>
              </a:ext>
            </a:extLst>
          </p:cNvPr>
          <p:cNvSpPr/>
          <p:nvPr/>
        </p:nvSpPr>
        <p:spPr>
          <a:xfrm>
            <a:off x="6987647" y="1481601"/>
            <a:ext cx="2435866" cy="1336299"/>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Insert your text </a:t>
            </a:r>
          </a:p>
          <a:p>
            <a:pPr algn="ctr"/>
            <a:r>
              <a:rPr lang="en-US" sz="1200" b="1" dirty="0">
                <a:solidFill>
                  <a:schemeClr val="tx2"/>
                </a:solidFill>
              </a:rPr>
              <a:t>here and create your own description. Anywhere you see a text box you can put in your own text.</a:t>
            </a:r>
          </a:p>
        </p:txBody>
      </p:sp>
      <p:sp>
        <p:nvSpPr>
          <p:cNvPr id="17" name="TextBox 16"/>
          <p:cNvSpPr txBox="1"/>
          <p:nvPr/>
        </p:nvSpPr>
        <p:spPr>
          <a:xfrm>
            <a:off x="5486400" y="1600200"/>
            <a:ext cx="3749915" cy="769441"/>
          </a:xfrm>
          <a:prstGeom prst="rect">
            <a:avLst/>
          </a:prstGeom>
          <a:noFill/>
        </p:spPr>
        <p:txBody>
          <a:bodyPr wrap="square" rtlCol="0">
            <a:spAutoFit/>
          </a:bodyPr>
          <a:lstStyle/>
          <a:p>
            <a:r>
              <a:rPr lang="en-US" sz="4400" dirty="0" smtClean="0">
                <a:latin typeface="Ink Free" panose="03080402000500000000" pitchFamily="66" charset="0"/>
              </a:rPr>
              <a:t>Announcements</a:t>
            </a:r>
            <a:endParaRPr lang="en-US" sz="4400" dirty="0">
              <a:latin typeface="Ink Free" panose="03080402000500000000" pitchFamily="66"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524000"/>
            <a:ext cx="2324100" cy="3486150"/>
          </a:xfrm>
          <a:prstGeom prst="rect">
            <a:avLst/>
          </a:prstGeom>
        </p:spPr>
      </p:pic>
      <p:sp>
        <p:nvSpPr>
          <p:cNvPr id="2" name="Rectangle 1"/>
          <p:cNvSpPr/>
          <p:nvPr/>
        </p:nvSpPr>
        <p:spPr>
          <a:xfrm>
            <a:off x="3497292" y="2369641"/>
            <a:ext cx="7217434" cy="3785652"/>
          </a:xfrm>
          <a:prstGeom prst="rect">
            <a:avLst/>
          </a:prstGeom>
        </p:spPr>
        <p:txBody>
          <a:bodyPr wrap="square">
            <a:spAutoFit/>
          </a:bodyPr>
          <a:lstStyle/>
          <a:p>
            <a:pPr algn="just"/>
            <a:r>
              <a:rPr lang="en-US" sz="2400" b="1" dirty="0"/>
              <a:t>“Wiggle Beach” is now open for families</a:t>
            </a:r>
            <a:r>
              <a:rPr lang="en-US" sz="2400" dirty="0"/>
              <a:t> with small children that would like to still be involved in the service but need a short break from the sanctuary.  We encourage families and children to participate in worship. Children learn about worship and faith by being involved, and we hope this area will provide another option to make it easy to stay engaged with the service.  Thank you to the One Purpose Team for their work in making this a reality. </a:t>
            </a:r>
          </a:p>
        </p:txBody>
      </p:sp>
    </p:spTree>
    <p:extLst>
      <p:ext uri="{BB962C8B-B14F-4D97-AF65-F5344CB8AC3E}">
        <p14:creationId xmlns:p14="http://schemas.microsoft.com/office/powerpoint/2010/main" val="86583965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 name="Rectangle 12">
            <a:extLst>
              <a:ext uri="{FF2B5EF4-FFF2-40B4-BE49-F238E27FC236}">
                <a16:creationId xmlns:a16="http://schemas.microsoft.com/office/drawing/2014/main" xmlns="" id="{B0F50DD2-6340-4FEF-84DB-8096FCE1AE50}"/>
              </a:ext>
            </a:extLst>
          </p:cNvPr>
          <p:cNvSpPr/>
          <p:nvPr/>
        </p:nvSpPr>
        <p:spPr>
          <a:xfrm>
            <a:off x="0"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135">
            <a:extLst>
              <a:ext uri="{FF2B5EF4-FFF2-40B4-BE49-F238E27FC236}">
                <a16:creationId xmlns:a16="http://schemas.microsoft.com/office/drawing/2014/main" xmlns="" id="{6694CA00-D746-4766-9308-498126ED2219}"/>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36" name="Rectangle 235">
            <a:extLst>
              <a:ext uri="{FF2B5EF4-FFF2-40B4-BE49-F238E27FC236}">
                <a16:creationId xmlns:a16="http://schemas.microsoft.com/office/drawing/2014/main" xmlns="" id="{A50BFF4B-B5C7-4FB9-801D-82BD31AF821D}"/>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309" name="Callout Text" hidden="1"/>
          <p:cNvSpPr/>
          <p:nvPr/>
        </p:nvSpPr>
        <p:spPr>
          <a:xfrm>
            <a:off x="954038" y="2289821"/>
            <a:ext cx="2407613" cy="2662748"/>
          </a:xfrm>
          <a:prstGeom prst="wedgeRectCallout">
            <a:avLst>
              <a:gd name="adj1" fmla="val 74098"/>
              <a:gd name="adj2" fmla="val 5896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bg1"/>
                </a:solidFill>
              </a:rPr>
              <a:t>Change</a:t>
            </a:r>
            <a:r>
              <a:rPr lang="en-US" sz="1600" b="1" dirty="0">
                <a:solidFill>
                  <a:schemeClr val="tx1"/>
                </a:solidFill>
              </a:rPr>
              <a:t> the </a:t>
            </a:r>
            <a:r>
              <a:rPr lang="en-US" sz="1600" b="1" dirty="0">
                <a:solidFill>
                  <a:schemeClr val="accent3"/>
                </a:solidFill>
              </a:rPr>
              <a:t>Color</a:t>
            </a:r>
            <a:r>
              <a:rPr lang="en-US" sz="1600" b="1" dirty="0">
                <a:solidFill>
                  <a:schemeClr val="tx2"/>
                </a:solidFill>
              </a:rPr>
              <a:t> of </a:t>
            </a:r>
            <a:r>
              <a:rPr lang="en-US" sz="1600" b="1" dirty="0">
                <a:solidFill>
                  <a:schemeClr val="tx1"/>
                </a:solidFill>
              </a:rPr>
              <a:t>any element individually!</a:t>
            </a:r>
            <a:r>
              <a:rPr lang="en-US" sz="1600" b="1" dirty="0">
                <a:solidFill>
                  <a:schemeClr val="tx2"/>
                </a:solidFill>
              </a:rPr>
              <a:t> </a:t>
            </a:r>
          </a:p>
          <a:p>
            <a:pPr algn="ctr"/>
            <a:r>
              <a:rPr lang="en-US" sz="1000" dirty="0">
                <a:solidFill>
                  <a:schemeClr val="tx1"/>
                </a:solidFill>
              </a:rPr>
              <a:t>Color any of the paper or any item to fit your company colors or personal preference. Left click a few times to select the section of the graphic to change color. NOTE: There are segments and pieces to each piece of clipart. Once selected, RIGHT click on the section of the graphic and choose format shape. From there choose a new fill color or if its a gradient, to change the color of that. Good luck </a:t>
            </a:r>
            <a:r>
              <a:rPr lang="en-US" sz="1000" dirty="0">
                <a:solidFill>
                  <a:schemeClr val="tx1"/>
                </a:solidFill>
                <a:sym typeface="Wingdings" panose="05000000000000000000" pitchFamily="2" charset="2"/>
              </a:rPr>
              <a:t></a:t>
            </a:r>
            <a:endParaRPr lang="en-US" sz="1000" dirty="0">
              <a:solidFill>
                <a:schemeClr val="tx1"/>
              </a:solidFill>
            </a:endParaRPr>
          </a:p>
        </p:txBody>
      </p:sp>
      <p:sp>
        <p:nvSpPr>
          <p:cNvPr id="258" name="Callout Text" hidden="1">
            <a:extLst>
              <a:ext uri="{FF2B5EF4-FFF2-40B4-BE49-F238E27FC236}">
                <a16:creationId xmlns:a16="http://schemas.microsoft.com/office/drawing/2014/main" xmlns="" id="{01923415-8C1C-4103-A8A6-B784C1E9BEC5}"/>
              </a:ext>
            </a:extLst>
          </p:cNvPr>
          <p:cNvSpPr/>
          <p:nvPr/>
        </p:nvSpPr>
        <p:spPr>
          <a:xfrm>
            <a:off x="6078694" y="4590146"/>
            <a:ext cx="2435866" cy="1897481"/>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Move any of the</a:t>
            </a:r>
          </a:p>
          <a:p>
            <a:pPr algn="ctr"/>
            <a:r>
              <a:rPr lang="en-US" sz="1200" b="1" dirty="0">
                <a:solidFill>
                  <a:schemeClr val="tx2"/>
                </a:solidFill>
              </a:rPr>
              <a:t>text boxes or items to customize your own layout. All text can be replaced or deleted. Put pictures, clipart, or perhaps even animations or picture into any of the pages to make your presentation pop.</a:t>
            </a:r>
            <a:endParaRPr lang="en-US" sz="1200" dirty="0">
              <a:solidFill>
                <a:schemeClr val="tx1"/>
              </a:solidFill>
            </a:endParaRPr>
          </a:p>
        </p:txBody>
      </p:sp>
      <p:sp>
        <p:nvSpPr>
          <p:cNvPr id="259" name="Callout Text" hidden="1">
            <a:extLst>
              <a:ext uri="{FF2B5EF4-FFF2-40B4-BE49-F238E27FC236}">
                <a16:creationId xmlns:a16="http://schemas.microsoft.com/office/drawing/2014/main" xmlns="" id="{410511AA-3CB6-44BE-8FC5-2E7263F26336}"/>
              </a:ext>
            </a:extLst>
          </p:cNvPr>
          <p:cNvSpPr/>
          <p:nvPr/>
        </p:nvSpPr>
        <p:spPr>
          <a:xfrm>
            <a:off x="6987647" y="1481601"/>
            <a:ext cx="2435866" cy="1336299"/>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Insert your text </a:t>
            </a:r>
          </a:p>
          <a:p>
            <a:pPr algn="ctr"/>
            <a:r>
              <a:rPr lang="en-US" sz="1200" b="1" dirty="0">
                <a:solidFill>
                  <a:schemeClr val="tx2"/>
                </a:solidFill>
              </a:rPr>
              <a:t>here and create your own description. Anywhere you see a text box you can put in your own text.</a:t>
            </a:r>
          </a:p>
        </p:txBody>
      </p:sp>
      <p:sp>
        <p:nvSpPr>
          <p:cNvPr id="165" name="yellow_sticky">
            <a:extLst>
              <a:ext uri="{FF2B5EF4-FFF2-40B4-BE49-F238E27FC236}">
                <a16:creationId xmlns:a16="http://schemas.microsoft.com/office/drawing/2014/main" xmlns="" id="{A14931FA-33D5-4A67-8D9F-1A061DF4F860}"/>
              </a:ext>
            </a:extLst>
          </p:cNvPr>
          <p:cNvSpPr>
            <a:spLocks/>
          </p:cNvSpPr>
          <p:nvPr/>
        </p:nvSpPr>
        <p:spPr bwMode="auto">
          <a:xfrm rot="992833">
            <a:off x="308584" y="1144529"/>
            <a:ext cx="10802604" cy="5058789"/>
          </a:xfrm>
          <a:custGeom>
            <a:avLst/>
            <a:gdLst>
              <a:gd name="T0" fmla="*/ 80 w 83"/>
              <a:gd name="T1" fmla="*/ 0 h 68"/>
              <a:gd name="T2" fmla="*/ 54 w 83"/>
              <a:gd name="T3" fmla="*/ 4 h 68"/>
              <a:gd name="T4" fmla="*/ 43 w 83"/>
              <a:gd name="T5" fmla="*/ 5 h 68"/>
              <a:gd name="T6" fmla="*/ 43 w 83"/>
              <a:gd name="T7" fmla="*/ 7 h 68"/>
              <a:gd name="T8" fmla="*/ 42 w 83"/>
              <a:gd name="T9" fmla="*/ 6 h 68"/>
              <a:gd name="T10" fmla="*/ 0 w 83"/>
              <a:gd name="T11" fmla="*/ 13 h 68"/>
              <a:gd name="T12" fmla="*/ 7 w 83"/>
              <a:gd name="T13" fmla="*/ 68 h 68"/>
              <a:gd name="T14" fmla="*/ 83 w 83"/>
              <a:gd name="T15" fmla="*/ 58 h 68"/>
              <a:gd name="T16" fmla="*/ 80 w 83"/>
              <a:gd name="T17" fmla="*/ 0 h 68"/>
              <a:gd name="connsiteX0" fmla="*/ 9639 w 10000"/>
              <a:gd name="connsiteY0" fmla="*/ 0 h 13512"/>
              <a:gd name="connsiteX1" fmla="*/ 6506 w 10000"/>
              <a:gd name="connsiteY1" fmla="*/ 588 h 13512"/>
              <a:gd name="connsiteX2" fmla="*/ 5181 w 10000"/>
              <a:gd name="connsiteY2" fmla="*/ 735 h 13512"/>
              <a:gd name="connsiteX3" fmla="*/ 5181 w 10000"/>
              <a:gd name="connsiteY3" fmla="*/ 1029 h 13512"/>
              <a:gd name="connsiteX4" fmla="*/ 5060 w 10000"/>
              <a:gd name="connsiteY4" fmla="*/ 882 h 13512"/>
              <a:gd name="connsiteX5" fmla="*/ 0 w 10000"/>
              <a:gd name="connsiteY5" fmla="*/ 1912 h 13512"/>
              <a:gd name="connsiteX6" fmla="*/ 1255 w 10000"/>
              <a:gd name="connsiteY6" fmla="*/ 13512 h 13512"/>
              <a:gd name="connsiteX7" fmla="*/ 10000 w 10000"/>
              <a:gd name="connsiteY7" fmla="*/ 8529 h 13512"/>
              <a:gd name="connsiteX8" fmla="*/ 9639 w 10000"/>
              <a:gd name="connsiteY8" fmla="*/ 0 h 13512"/>
              <a:gd name="connsiteX0" fmla="*/ 9639 w 11070"/>
              <a:gd name="connsiteY0" fmla="*/ 0 h 13512"/>
              <a:gd name="connsiteX1" fmla="*/ 6506 w 11070"/>
              <a:gd name="connsiteY1" fmla="*/ 588 h 13512"/>
              <a:gd name="connsiteX2" fmla="*/ 5181 w 11070"/>
              <a:gd name="connsiteY2" fmla="*/ 735 h 13512"/>
              <a:gd name="connsiteX3" fmla="*/ 5181 w 11070"/>
              <a:gd name="connsiteY3" fmla="*/ 1029 h 13512"/>
              <a:gd name="connsiteX4" fmla="*/ 5060 w 11070"/>
              <a:gd name="connsiteY4" fmla="*/ 882 h 13512"/>
              <a:gd name="connsiteX5" fmla="*/ 0 w 11070"/>
              <a:gd name="connsiteY5" fmla="*/ 1912 h 13512"/>
              <a:gd name="connsiteX6" fmla="*/ 1255 w 11070"/>
              <a:gd name="connsiteY6" fmla="*/ 13512 h 13512"/>
              <a:gd name="connsiteX7" fmla="*/ 11070 w 11070"/>
              <a:gd name="connsiteY7" fmla="*/ 12342 h 13512"/>
              <a:gd name="connsiteX8" fmla="*/ 9639 w 11070"/>
              <a:gd name="connsiteY8" fmla="*/ 0 h 13512"/>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0 w 11070"/>
              <a:gd name="connsiteY4" fmla="*/ 1912 h 14548"/>
              <a:gd name="connsiteX5" fmla="*/ 1570 w 11070"/>
              <a:gd name="connsiteY5" fmla="*/ 14548 h 14548"/>
              <a:gd name="connsiteX6" fmla="*/ 11070 w 11070"/>
              <a:gd name="connsiteY6" fmla="*/ 12342 h 14548"/>
              <a:gd name="connsiteX7" fmla="*/ 9639 w 11070"/>
              <a:gd name="connsiteY7" fmla="*/ 0 h 14548"/>
              <a:gd name="connsiteX0" fmla="*/ 9639 w 11070"/>
              <a:gd name="connsiteY0" fmla="*/ 0 h 14548"/>
              <a:gd name="connsiteX1" fmla="*/ 6506 w 11070"/>
              <a:gd name="connsiteY1" fmla="*/ 588 h 14548"/>
              <a:gd name="connsiteX2" fmla="*/ 5181 w 11070"/>
              <a:gd name="connsiteY2" fmla="*/ 1029 h 14548"/>
              <a:gd name="connsiteX3" fmla="*/ 0 w 11070"/>
              <a:gd name="connsiteY3" fmla="*/ 1912 h 14548"/>
              <a:gd name="connsiteX4" fmla="*/ 1570 w 11070"/>
              <a:gd name="connsiteY4" fmla="*/ 14548 h 14548"/>
              <a:gd name="connsiteX5" fmla="*/ 11070 w 11070"/>
              <a:gd name="connsiteY5" fmla="*/ 12342 h 14548"/>
              <a:gd name="connsiteX6" fmla="*/ 9639 w 11070"/>
              <a:gd name="connsiteY6" fmla="*/ 0 h 14548"/>
              <a:gd name="connsiteX0" fmla="*/ 9639 w 11070"/>
              <a:gd name="connsiteY0" fmla="*/ 0 h 14548"/>
              <a:gd name="connsiteX1" fmla="*/ 6506 w 11070"/>
              <a:gd name="connsiteY1" fmla="*/ 588 h 14548"/>
              <a:gd name="connsiteX2" fmla="*/ 0 w 11070"/>
              <a:gd name="connsiteY2" fmla="*/ 1912 h 14548"/>
              <a:gd name="connsiteX3" fmla="*/ 1570 w 11070"/>
              <a:gd name="connsiteY3" fmla="*/ 14548 h 14548"/>
              <a:gd name="connsiteX4" fmla="*/ 11070 w 11070"/>
              <a:gd name="connsiteY4" fmla="*/ 12342 h 14548"/>
              <a:gd name="connsiteX5" fmla="*/ 9639 w 11070"/>
              <a:gd name="connsiteY5" fmla="*/ 0 h 14548"/>
              <a:gd name="connsiteX0" fmla="*/ 9639 w 11070"/>
              <a:gd name="connsiteY0" fmla="*/ 815 h 15363"/>
              <a:gd name="connsiteX1" fmla="*/ 0 w 11070"/>
              <a:gd name="connsiteY1" fmla="*/ 2727 h 15363"/>
              <a:gd name="connsiteX2" fmla="*/ 1570 w 11070"/>
              <a:gd name="connsiteY2" fmla="*/ 15363 h 15363"/>
              <a:gd name="connsiteX3" fmla="*/ 11070 w 11070"/>
              <a:gd name="connsiteY3" fmla="*/ 13157 h 15363"/>
              <a:gd name="connsiteX4" fmla="*/ 9639 w 11070"/>
              <a:gd name="connsiteY4" fmla="*/ 815 h 15363"/>
              <a:gd name="connsiteX0" fmla="*/ 9639 w 11070"/>
              <a:gd name="connsiteY0" fmla="*/ 519 h 15067"/>
              <a:gd name="connsiteX1" fmla="*/ 0 w 11070"/>
              <a:gd name="connsiteY1" fmla="*/ 2431 h 15067"/>
              <a:gd name="connsiteX2" fmla="*/ 1570 w 11070"/>
              <a:gd name="connsiteY2" fmla="*/ 15067 h 15067"/>
              <a:gd name="connsiteX3" fmla="*/ 11070 w 11070"/>
              <a:gd name="connsiteY3" fmla="*/ 12861 h 15067"/>
              <a:gd name="connsiteX4" fmla="*/ 9639 w 11070"/>
              <a:gd name="connsiteY4" fmla="*/ 519 h 15067"/>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5147"/>
              <a:gd name="connsiteX1" fmla="*/ 0 w 11762"/>
              <a:gd name="connsiteY1" fmla="*/ 2027 h 15147"/>
              <a:gd name="connsiteX2" fmla="*/ 1790 w 11762"/>
              <a:gd name="connsiteY2" fmla="*/ 14548 h 15147"/>
              <a:gd name="connsiteX3" fmla="*/ 8491 w 11762"/>
              <a:gd name="connsiteY3" fmla="*/ 13071 h 15147"/>
              <a:gd name="connsiteX4" fmla="*/ 11762 w 11762"/>
              <a:gd name="connsiteY4" fmla="*/ 12342 h 15147"/>
              <a:gd name="connsiteX5" fmla="*/ 9859 w 11762"/>
              <a:gd name="connsiteY5" fmla="*/ 0 h 15147"/>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 h="14548">
                <a:moveTo>
                  <a:pt x="9859" y="0"/>
                </a:moveTo>
                <a:lnTo>
                  <a:pt x="0" y="2027"/>
                </a:lnTo>
                <a:cubicBezTo>
                  <a:pt x="361" y="4380"/>
                  <a:pt x="1596" y="12917"/>
                  <a:pt x="1790" y="14548"/>
                </a:cubicBezTo>
                <a:cubicBezTo>
                  <a:pt x="4464" y="13895"/>
                  <a:pt x="6829" y="13439"/>
                  <a:pt x="8491" y="13071"/>
                </a:cubicBezTo>
                <a:cubicBezTo>
                  <a:pt x="10153" y="12703"/>
                  <a:pt x="10613" y="12470"/>
                  <a:pt x="11541" y="11958"/>
                </a:cubicBezTo>
                <a:cubicBezTo>
                  <a:pt x="11651" y="10948"/>
                  <a:pt x="11389" y="9800"/>
                  <a:pt x="11135" y="7775"/>
                </a:cubicBezTo>
                <a:cubicBezTo>
                  <a:pt x="10787" y="5481"/>
                  <a:pt x="10409" y="3363"/>
                  <a:pt x="9859" y="0"/>
                </a:cubicBezTo>
                <a:close/>
              </a:path>
            </a:pathLst>
          </a:custGeom>
          <a:gradFill flip="none" rotWithShape="1">
            <a:gsLst>
              <a:gs pos="0">
                <a:schemeClr val="bg1">
                  <a:lumMod val="95000"/>
                </a:schemeClr>
              </a:gs>
              <a:gs pos="98113">
                <a:schemeClr val="bg1">
                  <a:lumMod val="85000"/>
                </a:schemeClr>
              </a:gs>
              <a:gs pos="38000">
                <a:schemeClr val="bg1">
                  <a:lumMod val="85000"/>
                </a:schemeClr>
              </a:gs>
              <a:gs pos="79000">
                <a:schemeClr val="bg1">
                  <a:lumMod val="65000"/>
                </a:schemeClr>
              </a:gs>
            </a:gsLst>
            <a:lin ang="2700000" scaled="0"/>
            <a:tileRect/>
          </a:gradFill>
          <a:ln>
            <a:noFill/>
          </a:ln>
          <a:effectLst>
            <a:outerShdw blurRad="190500" dist="25400" dir="2700000" algn="tl" rotWithShape="0">
              <a:prstClr val="black">
                <a:alpha val="35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6" name="paper_clip">
            <a:extLst>
              <a:ext uri="{FF2B5EF4-FFF2-40B4-BE49-F238E27FC236}">
                <a16:creationId xmlns:a16="http://schemas.microsoft.com/office/drawing/2014/main" xmlns="" id="{413C1D38-962F-4D25-A478-11616F000025}"/>
              </a:ext>
            </a:extLst>
          </p:cNvPr>
          <p:cNvSpPr>
            <a:spLocks noEditPoints="1"/>
          </p:cNvSpPr>
          <p:nvPr/>
        </p:nvSpPr>
        <p:spPr bwMode="auto">
          <a:xfrm rot="322459">
            <a:off x="3333777" y="250087"/>
            <a:ext cx="517285" cy="1245196"/>
          </a:xfrm>
          <a:custGeom>
            <a:avLst/>
            <a:gdLst>
              <a:gd name="T0" fmla="*/ 266 w 269"/>
              <a:gd name="T1" fmla="*/ 114 h 650"/>
              <a:gd name="T2" fmla="*/ 269 w 269"/>
              <a:gd name="T3" fmla="*/ 415 h 650"/>
              <a:gd name="T4" fmla="*/ 240 w 269"/>
              <a:gd name="T5" fmla="*/ 415 h 650"/>
              <a:gd name="T6" fmla="*/ 237 w 269"/>
              <a:gd name="T7" fmla="*/ 114 h 650"/>
              <a:gd name="T8" fmla="*/ 218 w 269"/>
              <a:gd name="T9" fmla="*/ 56 h 650"/>
              <a:gd name="T10" fmla="*/ 156 w 269"/>
              <a:gd name="T11" fmla="*/ 29 h 650"/>
              <a:gd name="T12" fmla="*/ 91 w 269"/>
              <a:gd name="T13" fmla="*/ 58 h 650"/>
              <a:gd name="T14" fmla="*/ 72 w 269"/>
              <a:gd name="T15" fmla="*/ 116 h 650"/>
              <a:gd name="T16" fmla="*/ 76 w 269"/>
              <a:gd name="T17" fmla="*/ 572 h 650"/>
              <a:gd name="T18" fmla="*/ 133 w 269"/>
              <a:gd name="T19" fmla="*/ 622 h 650"/>
              <a:gd name="T20" fmla="*/ 186 w 269"/>
              <a:gd name="T21" fmla="*/ 570 h 650"/>
              <a:gd name="T22" fmla="*/ 185 w 269"/>
              <a:gd name="T23" fmla="*/ 327 h 650"/>
              <a:gd name="T24" fmla="*/ 214 w 269"/>
              <a:gd name="T25" fmla="*/ 327 h 650"/>
              <a:gd name="T26" fmla="*/ 215 w 269"/>
              <a:gd name="T27" fmla="*/ 570 h 650"/>
              <a:gd name="T28" fmla="*/ 132 w 269"/>
              <a:gd name="T29" fmla="*/ 650 h 650"/>
              <a:gd name="T30" fmla="*/ 48 w 269"/>
              <a:gd name="T31" fmla="*/ 572 h 650"/>
              <a:gd name="T32" fmla="*/ 45 w 269"/>
              <a:gd name="T33" fmla="*/ 117 h 650"/>
              <a:gd name="T34" fmla="*/ 73 w 269"/>
              <a:gd name="T35" fmla="*/ 36 h 650"/>
              <a:gd name="T36" fmla="*/ 156 w 269"/>
              <a:gd name="T37" fmla="*/ 1 h 650"/>
              <a:gd name="T38" fmla="*/ 236 w 269"/>
              <a:gd name="T39" fmla="*/ 33 h 650"/>
              <a:gd name="T40" fmla="*/ 266 w 269"/>
              <a:gd name="T41" fmla="*/ 114 h 650"/>
              <a:gd name="T42" fmla="*/ 29 w 269"/>
              <a:gd name="T43" fmla="*/ 412 h 650"/>
              <a:gd name="T44" fmla="*/ 29 w 269"/>
              <a:gd name="T45" fmla="*/ 319 h 650"/>
              <a:gd name="T46" fmla="*/ 0 w 269"/>
              <a:gd name="T47" fmla="*/ 319 h 650"/>
              <a:gd name="T48" fmla="*/ 0 w 269"/>
              <a:gd name="T49" fmla="*/ 412 h 650"/>
              <a:gd name="T50" fmla="*/ 29 w 269"/>
              <a:gd name="T51" fmla="*/ 41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650">
                <a:moveTo>
                  <a:pt x="266" y="114"/>
                </a:moveTo>
                <a:cubicBezTo>
                  <a:pt x="269" y="415"/>
                  <a:pt x="269" y="415"/>
                  <a:pt x="269" y="415"/>
                </a:cubicBezTo>
                <a:cubicBezTo>
                  <a:pt x="260" y="415"/>
                  <a:pt x="250" y="414"/>
                  <a:pt x="240" y="415"/>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lose/>
                <a:moveTo>
                  <a:pt x="29" y="412"/>
                </a:moveTo>
                <a:cubicBezTo>
                  <a:pt x="29" y="319"/>
                  <a:pt x="29" y="319"/>
                  <a:pt x="29" y="319"/>
                </a:cubicBezTo>
                <a:cubicBezTo>
                  <a:pt x="0" y="319"/>
                  <a:pt x="0" y="319"/>
                  <a:pt x="0" y="319"/>
                </a:cubicBezTo>
                <a:cubicBezTo>
                  <a:pt x="0" y="412"/>
                  <a:pt x="0" y="412"/>
                  <a:pt x="0" y="412"/>
                </a:cubicBezTo>
                <a:cubicBezTo>
                  <a:pt x="13" y="412"/>
                  <a:pt x="20" y="412"/>
                  <a:pt x="29" y="412"/>
                </a:cubicBezTo>
                <a:close/>
              </a:path>
            </a:pathLst>
          </a:custGeom>
          <a:gradFill flip="none" rotWithShape="1">
            <a:gsLst>
              <a:gs pos="0">
                <a:schemeClr val="tx1">
                  <a:lumMod val="50000"/>
                  <a:lumOff val="50000"/>
                </a:schemeClr>
              </a:gs>
              <a:gs pos="100000">
                <a:schemeClr val="tx1">
                  <a:lumMod val="75000"/>
                  <a:lumOff val="2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1295400" y="1470075"/>
            <a:ext cx="3749915" cy="769441"/>
          </a:xfrm>
          <a:prstGeom prst="rect">
            <a:avLst/>
          </a:prstGeom>
          <a:noFill/>
        </p:spPr>
        <p:txBody>
          <a:bodyPr wrap="square" rtlCol="0">
            <a:spAutoFit/>
          </a:bodyPr>
          <a:lstStyle/>
          <a:p>
            <a:r>
              <a:rPr lang="en-US" sz="4400" dirty="0" smtClean="0">
                <a:latin typeface="Ink Free" panose="03080402000500000000" pitchFamily="66" charset="0"/>
              </a:rPr>
              <a:t>Announcements</a:t>
            </a:r>
            <a:endParaRPr lang="en-US" sz="4400" dirty="0">
              <a:latin typeface="Ink Free" panose="03080402000500000000" pitchFamily="66" charset="0"/>
            </a:endParaRPr>
          </a:p>
        </p:txBody>
      </p:sp>
      <p:sp>
        <p:nvSpPr>
          <p:cNvPr id="18" name="Rectangle 17"/>
          <p:cNvSpPr/>
          <p:nvPr/>
        </p:nvSpPr>
        <p:spPr>
          <a:xfrm>
            <a:off x="2057400" y="2514600"/>
            <a:ext cx="5562600" cy="1938992"/>
          </a:xfrm>
          <a:prstGeom prst="rect">
            <a:avLst/>
          </a:prstGeom>
        </p:spPr>
        <p:txBody>
          <a:bodyPr wrap="square">
            <a:spAutoFit/>
          </a:bodyPr>
          <a:lstStyle/>
          <a:p>
            <a:pPr algn="just"/>
            <a:r>
              <a:rPr lang="en-US" sz="2000" b="1" dirty="0"/>
              <a:t>2019/2020 Sunday School Kick Off</a:t>
            </a:r>
            <a:r>
              <a:rPr lang="en-US" sz="2000" dirty="0"/>
              <a:t> day will be Sunday, September 8. If you are interested in attending a class, teach or </a:t>
            </a:r>
            <a:r>
              <a:rPr lang="en-US" sz="2000" dirty="0" smtClean="0"/>
              <a:t>       co-teach </a:t>
            </a:r>
            <a:r>
              <a:rPr lang="en-US" sz="2000" dirty="0"/>
              <a:t>a class please talk with Julie Pressnell.  More information about Sunday school will be coming soon.</a:t>
            </a:r>
          </a:p>
        </p:txBody>
      </p:sp>
      <p:pic>
        <p:nvPicPr>
          <p:cNvPr id="19" name="Picture 2" descr="Image result for sunday school kick 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200400"/>
            <a:ext cx="2467573" cy="246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03193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 name="Rectangle 12">
            <a:extLst>
              <a:ext uri="{FF2B5EF4-FFF2-40B4-BE49-F238E27FC236}">
                <a16:creationId xmlns:a16="http://schemas.microsoft.com/office/drawing/2014/main" xmlns="" id="{B0F50DD2-6340-4FEF-84DB-8096FCE1AE50}"/>
              </a:ext>
            </a:extLst>
          </p:cNvPr>
          <p:cNvSpPr/>
          <p:nvPr/>
        </p:nvSpPr>
        <p:spPr>
          <a:xfrm>
            <a:off x="0"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135">
            <a:extLst>
              <a:ext uri="{FF2B5EF4-FFF2-40B4-BE49-F238E27FC236}">
                <a16:creationId xmlns:a16="http://schemas.microsoft.com/office/drawing/2014/main" xmlns="" id="{6694CA00-D746-4766-9308-498126ED2219}"/>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36" name="Rectangle 235">
            <a:extLst>
              <a:ext uri="{FF2B5EF4-FFF2-40B4-BE49-F238E27FC236}">
                <a16:creationId xmlns:a16="http://schemas.microsoft.com/office/drawing/2014/main" xmlns="" id="{A50BFF4B-B5C7-4FB9-801D-82BD31AF821D}"/>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50" name="yellow_sticky">
            <a:extLst>
              <a:ext uri="{FF2B5EF4-FFF2-40B4-BE49-F238E27FC236}">
                <a16:creationId xmlns:a16="http://schemas.microsoft.com/office/drawing/2014/main" xmlns="" id="{E53BA82B-65DF-49DD-872D-C896E9ADA315}"/>
              </a:ext>
            </a:extLst>
          </p:cNvPr>
          <p:cNvSpPr>
            <a:spLocks/>
          </p:cNvSpPr>
          <p:nvPr/>
        </p:nvSpPr>
        <p:spPr bwMode="auto">
          <a:xfrm rot="552334">
            <a:off x="523933" y="1135794"/>
            <a:ext cx="10975684" cy="5492503"/>
          </a:xfrm>
          <a:custGeom>
            <a:avLst/>
            <a:gdLst>
              <a:gd name="T0" fmla="*/ 80 w 83"/>
              <a:gd name="T1" fmla="*/ 0 h 68"/>
              <a:gd name="T2" fmla="*/ 54 w 83"/>
              <a:gd name="T3" fmla="*/ 4 h 68"/>
              <a:gd name="T4" fmla="*/ 43 w 83"/>
              <a:gd name="T5" fmla="*/ 5 h 68"/>
              <a:gd name="T6" fmla="*/ 43 w 83"/>
              <a:gd name="T7" fmla="*/ 7 h 68"/>
              <a:gd name="T8" fmla="*/ 42 w 83"/>
              <a:gd name="T9" fmla="*/ 6 h 68"/>
              <a:gd name="T10" fmla="*/ 0 w 83"/>
              <a:gd name="T11" fmla="*/ 13 h 68"/>
              <a:gd name="T12" fmla="*/ 7 w 83"/>
              <a:gd name="T13" fmla="*/ 68 h 68"/>
              <a:gd name="T14" fmla="*/ 83 w 83"/>
              <a:gd name="T15" fmla="*/ 58 h 68"/>
              <a:gd name="T16" fmla="*/ 80 w 83"/>
              <a:gd name="T17" fmla="*/ 0 h 68"/>
              <a:gd name="connsiteX0" fmla="*/ 9639 w 10000"/>
              <a:gd name="connsiteY0" fmla="*/ 0 h 13512"/>
              <a:gd name="connsiteX1" fmla="*/ 6506 w 10000"/>
              <a:gd name="connsiteY1" fmla="*/ 588 h 13512"/>
              <a:gd name="connsiteX2" fmla="*/ 5181 w 10000"/>
              <a:gd name="connsiteY2" fmla="*/ 735 h 13512"/>
              <a:gd name="connsiteX3" fmla="*/ 5181 w 10000"/>
              <a:gd name="connsiteY3" fmla="*/ 1029 h 13512"/>
              <a:gd name="connsiteX4" fmla="*/ 5060 w 10000"/>
              <a:gd name="connsiteY4" fmla="*/ 882 h 13512"/>
              <a:gd name="connsiteX5" fmla="*/ 0 w 10000"/>
              <a:gd name="connsiteY5" fmla="*/ 1912 h 13512"/>
              <a:gd name="connsiteX6" fmla="*/ 1255 w 10000"/>
              <a:gd name="connsiteY6" fmla="*/ 13512 h 13512"/>
              <a:gd name="connsiteX7" fmla="*/ 10000 w 10000"/>
              <a:gd name="connsiteY7" fmla="*/ 8529 h 13512"/>
              <a:gd name="connsiteX8" fmla="*/ 9639 w 10000"/>
              <a:gd name="connsiteY8" fmla="*/ 0 h 13512"/>
              <a:gd name="connsiteX0" fmla="*/ 9639 w 11070"/>
              <a:gd name="connsiteY0" fmla="*/ 0 h 13512"/>
              <a:gd name="connsiteX1" fmla="*/ 6506 w 11070"/>
              <a:gd name="connsiteY1" fmla="*/ 588 h 13512"/>
              <a:gd name="connsiteX2" fmla="*/ 5181 w 11070"/>
              <a:gd name="connsiteY2" fmla="*/ 735 h 13512"/>
              <a:gd name="connsiteX3" fmla="*/ 5181 w 11070"/>
              <a:gd name="connsiteY3" fmla="*/ 1029 h 13512"/>
              <a:gd name="connsiteX4" fmla="*/ 5060 w 11070"/>
              <a:gd name="connsiteY4" fmla="*/ 882 h 13512"/>
              <a:gd name="connsiteX5" fmla="*/ 0 w 11070"/>
              <a:gd name="connsiteY5" fmla="*/ 1912 h 13512"/>
              <a:gd name="connsiteX6" fmla="*/ 1255 w 11070"/>
              <a:gd name="connsiteY6" fmla="*/ 13512 h 13512"/>
              <a:gd name="connsiteX7" fmla="*/ 11070 w 11070"/>
              <a:gd name="connsiteY7" fmla="*/ 12342 h 13512"/>
              <a:gd name="connsiteX8" fmla="*/ 9639 w 11070"/>
              <a:gd name="connsiteY8" fmla="*/ 0 h 13512"/>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0 w 11070"/>
              <a:gd name="connsiteY4" fmla="*/ 1912 h 14548"/>
              <a:gd name="connsiteX5" fmla="*/ 1570 w 11070"/>
              <a:gd name="connsiteY5" fmla="*/ 14548 h 14548"/>
              <a:gd name="connsiteX6" fmla="*/ 11070 w 11070"/>
              <a:gd name="connsiteY6" fmla="*/ 12342 h 14548"/>
              <a:gd name="connsiteX7" fmla="*/ 9639 w 11070"/>
              <a:gd name="connsiteY7" fmla="*/ 0 h 14548"/>
              <a:gd name="connsiteX0" fmla="*/ 9639 w 11070"/>
              <a:gd name="connsiteY0" fmla="*/ 0 h 14548"/>
              <a:gd name="connsiteX1" fmla="*/ 6506 w 11070"/>
              <a:gd name="connsiteY1" fmla="*/ 588 h 14548"/>
              <a:gd name="connsiteX2" fmla="*/ 5181 w 11070"/>
              <a:gd name="connsiteY2" fmla="*/ 1029 h 14548"/>
              <a:gd name="connsiteX3" fmla="*/ 0 w 11070"/>
              <a:gd name="connsiteY3" fmla="*/ 1912 h 14548"/>
              <a:gd name="connsiteX4" fmla="*/ 1570 w 11070"/>
              <a:gd name="connsiteY4" fmla="*/ 14548 h 14548"/>
              <a:gd name="connsiteX5" fmla="*/ 11070 w 11070"/>
              <a:gd name="connsiteY5" fmla="*/ 12342 h 14548"/>
              <a:gd name="connsiteX6" fmla="*/ 9639 w 11070"/>
              <a:gd name="connsiteY6" fmla="*/ 0 h 14548"/>
              <a:gd name="connsiteX0" fmla="*/ 9639 w 11070"/>
              <a:gd name="connsiteY0" fmla="*/ 0 h 14548"/>
              <a:gd name="connsiteX1" fmla="*/ 6506 w 11070"/>
              <a:gd name="connsiteY1" fmla="*/ 588 h 14548"/>
              <a:gd name="connsiteX2" fmla="*/ 0 w 11070"/>
              <a:gd name="connsiteY2" fmla="*/ 1912 h 14548"/>
              <a:gd name="connsiteX3" fmla="*/ 1570 w 11070"/>
              <a:gd name="connsiteY3" fmla="*/ 14548 h 14548"/>
              <a:gd name="connsiteX4" fmla="*/ 11070 w 11070"/>
              <a:gd name="connsiteY4" fmla="*/ 12342 h 14548"/>
              <a:gd name="connsiteX5" fmla="*/ 9639 w 11070"/>
              <a:gd name="connsiteY5" fmla="*/ 0 h 14548"/>
              <a:gd name="connsiteX0" fmla="*/ 9639 w 11070"/>
              <a:gd name="connsiteY0" fmla="*/ 815 h 15363"/>
              <a:gd name="connsiteX1" fmla="*/ 0 w 11070"/>
              <a:gd name="connsiteY1" fmla="*/ 2727 h 15363"/>
              <a:gd name="connsiteX2" fmla="*/ 1570 w 11070"/>
              <a:gd name="connsiteY2" fmla="*/ 15363 h 15363"/>
              <a:gd name="connsiteX3" fmla="*/ 11070 w 11070"/>
              <a:gd name="connsiteY3" fmla="*/ 13157 h 15363"/>
              <a:gd name="connsiteX4" fmla="*/ 9639 w 11070"/>
              <a:gd name="connsiteY4" fmla="*/ 815 h 15363"/>
              <a:gd name="connsiteX0" fmla="*/ 9639 w 11070"/>
              <a:gd name="connsiteY0" fmla="*/ 519 h 15067"/>
              <a:gd name="connsiteX1" fmla="*/ 0 w 11070"/>
              <a:gd name="connsiteY1" fmla="*/ 2431 h 15067"/>
              <a:gd name="connsiteX2" fmla="*/ 1570 w 11070"/>
              <a:gd name="connsiteY2" fmla="*/ 15067 h 15067"/>
              <a:gd name="connsiteX3" fmla="*/ 11070 w 11070"/>
              <a:gd name="connsiteY3" fmla="*/ 12861 h 15067"/>
              <a:gd name="connsiteX4" fmla="*/ 9639 w 11070"/>
              <a:gd name="connsiteY4" fmla="*/ 519 h 15067"/>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5147"/>
              <a:gd name="connsiteX1" fmla="*/ 0 w 11762"/>
              <a:gd name="connsiteY1" fmla="*/ 2027 h 15147"/>
              <a:gd name="connsiteX2" fmla="*/ 1790 w 11762"/>
              <a:gd name="connsiteY2" fmla="*/ 14548 h 15147"/>
              <a:gd name="connsiteX3" fmla="*/ 8491 w 11762"/>
              <a:gd name="connsiteY3" fmla="*/ 13071 h 15147"/>
              <a:gd name="connsiteX4" fmla="*/ 11762 w 11762"/>
              <a:gd name="connsiteY4" fmla="*/ 12342 h 15147"/>
              <a:gd name="connsiteX5" fmla="*/ 9859 w 11762"/>
              <a:gd name="connsiteY5" fmla="*/ 0 h 15147"/>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 h="14548">
                <a:moveTo>
                  <a:pt x="9859" y="0"/>
                </a:moveTo>
                <a:lnTo>
                  <a:pt x="0" y="2027"/>
                </a:lnTo>
                <a:cubicBezTo>
                  <a:pt x="361" y="4380"/>
                  <a:pt x="1596" y="12917"/>
                  <a:pt x="1790" y="14548"/>
                </a:cubicBezTo>
                <a:cubicBezTo>
                  <a:pt x="4464" y="13895"/>
                  <a:pt x="6829" y="13439"/>
                  <a:pt x="8491" y="13071"/>
                </a:cubicBezTo>
                <a:cubicBezTo>
                  <a:pt x="10153" y="12703"/>
                  <a:pt x="10613" y="12470"/>
                  <a:pt x="11541" y="11958"/>
                </a:cubicBezTo>
                <a:cubicBezTo>
                  <a:pt x="11651" y="10948"/>
                  <a:pt x="11389" y="9800"/>
                  <a:pt x="11135" y="7775"/>
                </a:cubicBezTo>
                <a:cubicBezTo>
                  <a:pt x="10787" y="5481"/>
                  <a:pt x="10409" y="3363"/>
                  <a:pt x="9859" y="0"/>
                </a:cubicBezTo>
                <a:close/>
              </a:path>
            </a:pathLst>
          </a:custGeom>
          <a:gradFill flip="none" rotWithShape="1">
            <a:gsLst>
              <a:gs pos="0">
                <a:srgbClr val="FFFF00"/>
              </a:gs>
              <a:gs pos="98113">
                <a:srgbClr val="FFFF00"/>
              </a:gs>
              <a:gs pos="55000">
                <a:srgbClr val="E9CE05"/>
              </a:gs>
              <a:gs pos="78000">
                <a:srgbClr val="DEC404"/>
              </a:gs>
            </a:gsLst>
            <a:lin ang="2400000" scaled="0"/>
            <a:tileRect/>
          </a:gradFill>
          <a:ln>
            <a:noFill/>
          </a:ln>
          <a:effectLst>
            <a:outerShdw blurRad="190500" dist="25400" dir="2700000" algn="tl" rotWithShape="0">
              <a:prstClr val="black">
                <a:alpha val="35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09" name="Callout Text" hidden="1"/>
          <p:cNvSpPr/>
          <p:nvPr/>
        </p:nvSpPr>
        <p:spPr>
          <a:xfrm>
            <a:off x="954038" y="2289821"/>
            <a:ext cx="2407613" cy="2662748"/>
          </a:xfrm>
          <a:prstGeom prst="wedgeRectCallout">
            <a:avLst>
              <a:gd name="adj1" fmla="val 74098"/>
              <a:gd name="adj2" fmla="val 5896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bg1"/>
                </a:solidFill>
              </a:rPr>
              <a:t>Change</a:t>
            </a:r>
            <a:r>
              <a:rPr lang="en-US" sz="1600" b="1" dirty="0">
                <a:solidFill>
                  <a:schemeClr val="tx1"/>
                </a:solidFill>
              </a:rPr>
              <a:t> the </a:t>
            </a:r>
            <a:r>
              <a:rPr lang="en-US" sz="1600" b="1" dirty="0">
                <a:solidFill>
                  <a:schemeClr val="accent3"/>
                </a:solidFill>
              </a:rPr>
              <a:t>Color</a:t>
            </a:r>
            <a:r>
              <a:rPr lang="en-US" sz="1600" b="1" dirty="0">
                <a:solidFill>
                  <a:schemeClr val="tx2"/>
                </a:solidFill>
              </a:rPr>
              <a:t> of </a:t>
            </a:r>
            <a:r>
              <a:rPr lang="en-US" sz="1600" b="1" dirty="0">
                <a:solidFill>
                  <a:schemeClr val="tx1"/>
                </a:solidFill>
              </a:rPr>
              <a:t>any element individually!</a:t>
            </a:r>
            <a:r>
              <a:rPr lang="en-US" sz="1600" b="1" dirty="0">
                <a:solidFill>
                  <a:schemeClr val="tx2"/>
                </a:solidFill>
              </a:rPr>
              <a:t> </a:t>
            </a:r>
          </a:p>
          <a:p>
            <a:pPr algn="ctr"/>
            <a:r>
              <a:rPr lang="en-US" sz="1000" dirty="0">
                <a:solidFill>
                  <a:schemeClr val="tx1"/>
                </a:solidFill>
              </a:rPr>
              <a:t>Color any of the paper or any item to fit your company colors or personal preference. Left click a few times to select the section of the graphic to change color. NOTE: There are segments and pieces to each piece of clipart. Once selected, RIGHT click on the section of the graphic and choose format shape. From there choose a new fill color or if its a gradient, to change the color of that. Good luck </a:t>
            </a:r>
            <a:r>
              <a:rPr lang="en-US" sz="1000" dirty="0">
                <a:solidFill>
                  <a:schemeClr val="tx1"/>
                </a:solidFill>
                <a:sym typeface="Wingdings" panose="05000000000000000000" pitchFamily="2" charset="2"/>
              </a:rPr>
              <a:t></a:t>
            </a:r>
            <a:endParaRPr lang="en-US" sz="1000" dirty="0">
              <a:solidFill>
                <a:schemeClr val="tx1"/>
              </a:solidFill>
            </a:endParaRPr>
          </a:p>
        </p:txBody>
      </p:sp>
      <p:sp>
        <p:nvSpPr>
          <p:cNvPr id="258" name="Callout Text" hidden="1">
            <a:extLst>
              <a:ext uri="{FF2B5EF4-FFF2-40B4-BE49-F238E27FC236}">
                <a16:creationId xmlns:a16="http://schemas.microsoft.com/office/drawing/2014/main" xmlns="" id="{01923415-8C1C-4103-A8A6-B784C1E9BEC5}"/>
              </a:ext>
            </a:extLst>
          </p:cNvPr>
          <p:cNvSpPr/>
          <p:nvPr/>
        </p:nvSpPr>
        <p:spPr>
          <a:xfrm>
            <a:off x="6078694" y="4590146"/>
            <a:ext cx="2435866" cy="1897481"/>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Move any of the</a:t>
            </a:r>
          </a:p>
          <a:p>
            <a:pPr algn="ctr"/>
            <a:r>
              <a:rPr lang="en-US" sz="1200" b="1" dirty="0">
                <a:solidFill>
                  <a:schemeClr val="tx2"/>
                </a:solidFill>
              </a:rPr>
              <a:t>text boxes or items to customize your own layout. All text can be replaced or deleted. Put pictures, clipart, or perhaps even animations or picture into any of the pages to make your presentation pop.</a:t>
            </a:r>
            <a:endParaRPr lang="en-US" sz="1200" dirty="0">
              <a:solidFill>
                <a:schemeClr val="tx1"/>
              </a:solidFill>
            </a:endParaRPr>
          </a:p>
        </p:txBody>
      </p:sp>
      <p:sp>
        <p:nvSpPr>
          <p:cNvPr id="259" name="Callout Text" hidden="1">
            <a:extLst>
              <a:ext uri="{FF2B5EF4-FFF2-40B4-BE49-F238E27FC236}">
                <a16:creationId xmlns:a16="http://schemas.microsoft.com/office/drawing/2014/main" xmlns="" id="{410511AA-3CB6-44BE-8FC5-2E7263F26336}"/>
              </a:ext>
            </a:extLst>
          </p:cNvPr>
          <p:cNvSpPr/>
          <p:nvPr/>
        </p:nvSpPr>
        <p:spPr>
          <a:xfrm>
            <a:off x="6987647" y="1481601"/>
            <a:ext cx="2435866" cy="1336299"/>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Insert your text </a:t>
            </a:r>
          </a:p>
          <a:p>
            <a:pPr algn="ctr"/>
            <a:r>
              <a:rPr lang="en-US" sz="1200" b="1" dirty="0">
                <a:solidFill>
                  <a:schemeClr val="tx2"/>
                </a:solidFill>
              </a:rPr>
              <a:t>here and create your own description. Anywhere you see a text box you can put in your own text.</a:t>
            </a:r>
          </a:p>
        </p:txBody>
      </p:sp>
      <p:sp>
        <p:nvSpPr>
          <p:cNvPr id="164" name="paper_clip">
            <a:extLst>
              <a:ext uri="{FF2B5EF4-FFF2-40B4-BE49-F238E27FC236}">
                <a16:creationId xmlns:a16="http://schemas.microsoft.com/office/drawing/2014/main" xmlns="" id="{A1820820-1834-4A0F-AE89-6ABA0C1DF2F7}"/>
              </a:ext>
            </a:extLst>
          </p:cNvPr>
          <p:cNvSpPr>
            <a:spLocks noEditPoints="1"/>
          </p:cNvSpPr>
          <p:nvPr/>
        </p:nvSpPr>
        <p:spPr bwMode="auto">
          <a:xfrm>
            <a:off x="4953000" y="609600"/>
            <a:ext cx="517285" cy="1245196"/>
          </a:xfrm>
          <a:custGeom>
            <a:avLst/>
            <a:gdLst>
              <a:gd name="T0" fmla="*/ 266 w 269"/>
              <a:gd name="T1" fmla="*/ 114 h 650"/>
              <a:gd name="T2" fmla="*/ 269 w 269"/>
              <a:gd name="T3" fmla="*/ 415 h 650"/>
              <a:gd name="T4" fmla="*/ 240 w 269"/>
              <a:gd name="T5" fmla="*/ 415 h 650"/>
              <a:gd name="T6" fmla="*/ 237 w 269"/>
              <a:gd name="T7" fmla="*/ 114 h 650"/>
              <a:gd name="T8" fmla="*/ 218 w 269"/>
              <a:gd name="T9" fmla="*/ 56 h 650"/>
              <a:gd name="T10" fmla="*/ 156 w 269"/>
              <a:gd name="T11" fmla="*/ 29 h 650"/>
              <a:gd name="T12" fmla="*/ 91 w 269"/>
              <a:gd name="T13" fmla="*/ 58 h 650"/>
              <a:gd name="T14" fmla="*/ 72 w 269"/>
              <a:gd name="T15" fmla="*/ 116 h 650"/>
              <a:gd name="T16" fmla="*/ 76 w 269"/>
              <a:gd name="T17" fmla="*/ 572 h 650"/>
              <a:gd name="T18" fmla="*/ 133 w 269"/>
              <a:gd name="T19" fmla="*/ 622 h 650"/>
              <a:gd name="T20" fmla="*/ 186 w 269"/>
              <a:gd name="T21" fmla="*/ 570 h 650"/>
              <a:gd name="T22" fmla="*/ 185 w 269"/>
              <a:gd name="T23" fmla="*/ 327 h 650"/>
              <a:gd name="T24" fmla="*/ 214 w 269"/>
              <a:gd name="T25" fmla="*/ 327 h 650"/>
              <a:gd name="T26" fmla="*/ 215 w 269"/>
              <a:gd name="T27" fmla="*/ 570 h 650"/>
              <a:gd name="T28" fmla="*/ 132 w 269"/>
              <a:gd name="T29" fmla="*/ 650 h 650"/>
              <a:gd name="T30" fmla="*/ 48 w 269"/>
              <a:gd name="T31" fmla="*/ 572 h 650"/>
              <a:gd name="T32" fmla="*/ 45 w 269"/>
              <a:gd name="T33" fmla="*/ 117 h 650"/>
              <a:gd name="T34" fmla="*/ 73 w 269"/>
              <a:gd name="T35" fmla="*/ 36 h 650"/>
              <a:gd name="T36" fmla="*/ 156 w 269"/>
              <a:gd name="T37" fmla="*/ 1 h 650"/>
              <a:gd name="T38" fmla="*/ 236 w 269"/>
              <a:gd name="T39" fmla="*/ 33 h 650"/>
              <a:gd name="T40" fmla="*/ 266 w 269"/>
              <a:gd name="T41" fmla="*/ 114 h 650"/>
              <a:gd name="T42" fmla="*/ 29 w 269"/>
              <a:gd name="T43" fmla="*/ 412 h 650"/>
              <a:gd name="T44" fmla="*/ 29 w 269"/>
              <a:gd name="T45" fmla="*/ 319 h 650"/>
              <a:gd name="T46" fmla="*/ 0 w 269"/>
              <a:gd name="T47" fmla="*/ 319 h 650"/>
              <a:gd name="T48" fmla="*/ 0 w 269"/>
              <a:gd name="T49" fmla="*/ 412 h 650"/>
              <a:gd name="T50" fmla="*/ 29 w 269"/>
              <a:gd name="T51" fmla="*/ 41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650">
                <a:moveTo>
                  <a:pt x="266" y="114"/>
                </a:moveTo>
                <a:cubicBezTo>
                  <a:pt x="269" y="415"/>
                  <a:pt x="269" y="415"/>
                  <a:pt x="269" y="415"/>
                </a:cubicBezTo>
                <a:cubicBezTo>
                  <a:pt x="260" y="415"/>
                  <a:pt x="250" y="414"/>
                  <a:pt x="240" y="415"/>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lose/>
                <a:moveTo>
                  <a:pt x="29" y="412"/>
                </a:moveTo>
                <a:cubicBezTo>
                  <a:pt x="29" y="319"/>
                  <a:pt x="29" y="319"/>
                  <a:pt x="29" y="319"/>
                </a:cubicBezTo>
                <a:cubicBezTo>
                  <a:pt x="0" y="319"/>
                  <a:pt x="0" y="319"/>
                  <a:pt x="0" y="319"/>
                </a:cubicBezTo>
                <a:cubicBezTo>
                  <a:pt x="0" y="412"/>
                  <a:pt x="0" y="412"/>
                  <a:pt x="0" y="412"/>
                </a:cubicBezTo>
                <a:cubicBezTo>
                  <a:pt x="13" y="412"/>
                  <a:pt x="20" y="412"/>
                  <a:pt x="29" y="412"/>
                </a:cubicBezTo>
                <a:close/>
              </a:path>
            </a:pathLst>
          </a:custGeom>
          <a:gradFill flip="none" rotWithShape="1">
            <a:gsLst>
              <a:gs pos="0">
                <a:schemeClr val="tx1">
                  <a:lumMod val="50000"/>
                  <a:lumOff val="50000"/>
                </a:schemeClr>
              </a:gs>
              <a:gs pos="100000">
                <a:schemeClr val="tx1">
                  <a:lumMod val="75000"/>
                  <a:lumOff val="2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295400" y="1470075"/>
            <a:ext cx="3749915" cy="769441"/>
          </a:xfrm>
          <a:prstGeom prst="rect">
            <a:avLst/>
          </a:prstGeom>
          <a:noFill/>
        </p:spPr>
        <p:txBody>
          <a:bodyPr wrap="square" rtlCol="0">
            <a:spAutoFit/>
          </a:bodyPr>
          <a:lstStyle/>
          <a:p>
            <a:r>
              <a:rPr lang="en-US" sz="4400" dirty="0" smtClean="0">
                <a:latin typeface="Ink Free" panose="03080402000500000000" pitchFamily="66" charset="0"/>
              </a:rPr>
              <a:t>Announcements</a:t>
            </a:r>
            <a:endParaRPr lang="en-US" sz="4400" dirty="0">
              <a:latin typeface="Ink Free" panose="03080402000500000000" pitchFamily="66" charset="0"/>
            </a:endParaRPr>
          </a:p>
        </p:txBody>
      </p:sp>
      <p:sp>
        <p:nvSpPr>
          <p:cNvPr id="11" name="Rectangle 10"/>
          <p:cNvSpPr/>
          <p:nvPr/>
        </p:nvSpPr>
        <p:spPr>
          <a:xfrm>
            <a:off x="5448719" y="2901113"/>
            <a:ext cx="4572000" cy="1477328"/>
          </a:xfrm>
          <a:prstGeom prst="rect">
            <a:avLst/>
          </a:prstGeom>
        </p:spPr>
        <p:txBody>
          <a:bodyPr>
            <a:spAutoFit/>
          </a:bodyPr>
          <a:lstStyle/>
          <a:p>
            <a:pPr algn="ctr"/>
            <a:r>
              <a:rPr lang="en-US" b="1" u="sng" dirty="0"/>
              <a:t>Member/Community News</a:t>
            </a:r>
            <a:endParaRPr lang="en-US" dirty="0"/>
          </a:p>
          <a:p>
            <a:r>
              <a:rPr lang="en-US" b="1" dirty="0" smtClean="0"/>
              <a:t>Many </a:t>
            </a:r>
            <a:r>
              <a:rPr lang="en-US" b="1" dirty="0"/>
              <a:t>of our members are active out in our community.</a:t>
            </a:r>
            <a:r>
              <a:rPr lang="en-US" dirty="0"/>
              <a:t>  Please take a moment and check out our community board to see where you can show support.  </a:t>
            </a:r>
          </a:p>
        </p:txBody>
      </p:sp>
      <p:pic>
        <p:nvPicPr>
          <p:cNvPr id="12" name="Picture 2" descr="Image result for support one an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67000"/>
            <a:ext cx="2299127" cy="23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19601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 name="Rectangle 12">
            <a:extLst>
              <a:ext uri="{FF2B5EF4-FFF2-40B4-BE49-F238E27FC236}">
                <a16:creationId xmlns:a16="http://schemas.microsoft.com/office/drawing/2014/main" xmlns="" id="{B0F50DD2-6340-4FEF-84DB-8096FCE1AE50}"/>
              </a:ext>
            </a:extLst>
          </p:cNvPr>
          <p:cNvSpPr/>
          <p:nvPr/>
        </p:nvSpPr>
        <p:spPr>
          <a:xfrm>
            <a:off x="0"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135">
            <a:extLst>
              <a:ext uri="{FF2B5EF4-FFF2-40B4-BE49-F238E27FC236}">
                <a16:creationId xmlns:a16="http://schemas.microsoft.com/office/drawing/2014/main" xmlns="" id="{6694CA00-D746-4766-9308-498126ED2219}"/>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36" name="Rectangle 235">
            <a:extLst>
              <a:ext uri="{FF2B5EF4-FFF2-40B4-BE49-F238E27FC236}">
                <a16:creationId xmlns:a16="http://schemas.microsoft.com/office/drawing/2014/main" xmlns="" id="{A50BFF4B-B5C7-4FB9-801D-82BD31AF821D}"/>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51" name="yellow_sticky">
            <a:extLst>
              <a:ext uri="{FF2B5EF4-FFF2-40B4-BE49-F238E27FC236}">
                <a16:creationId xmlns:a16="http://schemas.microsoft.com/office/drawing/2014/main" xmlns="" id="{137E4887-1AC7-47A3-987C-5A781E0B25A0}"/>
              </a:ext>
            </a:extLst>
          </p:cNvPr>
          <p:cNvSpPr>
            <a:spLocks/>
          </p:cNvSpPr>
          <p:nvPr/>
        </p:nvSpPr>
        <p:spPr bwMode="auto">
          <a:xfrm>
            <a:off x="304800" y="1131013"/>
            <a:ext cx="11353800" cy="5512277"/>
          </a:xfrm>
          <a:custGeom>
            <a:avLst/>
            <a:gdLst>
              <a:gd name="T0" fmla="*/ 80 w 83"/>
              <a:gd name="T1" fmla="*/ 0 h 68"/>
              <a:gd name="T2" fmla="*/ 54 w 83"/>
              <a:gd name="T3" fmla="*/ 4 h 68"/>
              <a:gd name="T4" fmla="*/ 43 w 83"/>
              <a:gd name="T5" fmla="*/ 5 h 68"/>
              <a:gd name="T6" fmla="*/ 43 w 83"/>
              <a:gd name="T7" fmla="*/ 7 h 68"/>
              <a:gd name="T8" fmla="*/ 42 w 83"/>
              <a:gd name="T9" fmla="*/ 6 h 68"/>
              <a:gd name="T10" fmla="*/ 0 w 83"/>
              <a:gd name="T11" fmla="*/ 13 h 68"/>
              <a:gd name="T12" fmla="*/ 7 w 83"/>
              <a:gd name="T13" fmla="*/ 68 h 68"/>
              <a:gd name="T14" fmla="*/ 83 w 83"/>
              <a:gd name="T15" fmla="*/ 58 h 68"/>
              <a:gd name="T16" fmla="*/ 80 w 83"/>
              <a:gd name="T17" fmla="*/ 0 h 68"/>
              <a:gd name="connsiteX0" fmla="*/ 9639 w 10000"/>
              <a:gd name="connsiteY0" fmla="*/ 0 h 13512"/>
              <a:gd name="connsiteX1" fmla="*/ 6506 w 10000"/>
              <a:gd name="connsiteY1" fmla="*/ 588 h 13512"/>
              <a:gd name="connsiteX2" fmla="*/ 5181 w 10000"/>
              <a:gd name="connsiteY2" fmla="*/ 735 h 13512"/>
              <a:gd name="connsiteX3" fmla="*/ 5181 w 10000"/>
              <a:gd name="connsiteY3" fmla="*/ 1029 h 13512"/>
              <a:gd name="connsiteX4" fmla="*/ 5060 w 10000"/>
              <a:gd name="connsiteY4" fmla="*/ 882 h 13512"/>
              <a:gd name="connsiteX5" fmla="*/ 0 w 10000"/>
              <a:gd name="connsiteY5" fmla="*/ 1912 h 13512"/>
              <a:gd name="connsiteX6" fmla="*/ 1255 w 10000"/>
              <a:gd name="connsiteY6" fmla="*/ 13512 h 13512"/>
              <a:gd name="connsiteX7" fmla="*/ 10000 w 10000"/>
              <a:gd name="connsiteY7" fmla="*/ 8529 h 13512"/>
              <a:gd name="connsiteX8" fmla="*/ 9639 w 10000"/>
              <a:gd name="connsiteY8" fmla="*/ 0 h 13512"/>
              <a:gd name="connsiteX0" fmla="*/ 9639 w 11070"/>
              <a:gd name="connsiteY0" fmla="*/ 0 h 13512"/>
              <a:gd name="connsiteX1" fmla="*/ 6506 w 11070"/>
              <a:gd name="connsiteY1" fmla="*/ 588 h 13512"/>
              <a:gd name="connsiteX2" fmla="*/ 5181 w 11070"/>
              <a:gd name="connsiteY2" fmla="*/ 735 h 13512"/>
              <a:gd name="connsiteX3" fmla="*/ 5181 w 11070"/>
              <a:gd name="connsiteY3" fmla="*/ 1029 h 13512"/>
              <a:gd name="connsiteX4" fmla="*/ 5060 w 11070"/>
              <a:gd name="connsiteY4" fmla="*/ 882 h 13512"/>
              <a:gd name="connsiteX5" fmla="*/ 0 w 11070"/>
              <a:gd name="connsiteY5" fmla="*/ 1912 h 13512"/>
              <a:gd name="connsiteX6" fmla="*/ 1255 w 11070"/>
              <a:gd name="connsiteY6" fmla="*/ 13512 h 13512"/>
              <a:gd name="connsiteX7" fmla="*/ 11070 w 11070"/>
              <a:gd name="connsiteY7" fmla="*/ 12342 h 13512"/>
              <a:gd name="connsiteX8" fmla="*/ 9639 w 11070"/>
              <a:gd name="connsiteY8" fmla="*/ 0 h 13512"/>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0 w 11070"/>
              <a:gd name="connsiteY4" fmla="*/ 1912 h 14548"/>
              <a:gd name="connsiteX5" fmla="*/ 1570 w 11070"/>
              <a:gd name="connsiteY5" fmla="*/ 14548 h 14548"/>
              <a:gd name="connsiteX6" fmla="*/ 11070 w 11070"/>
              <a:gd name="connsiteY6" fmla="*/ 12342 h 14548"/>
              <a:gd name="connsiteX7" fmla="*/ 9639 w 11070"/>
              <a:gd name="connsiteY7" fmla="*/ 0 h 14548"/>
              <a:gd name="connsiteX0" fmla="*/ 9639 w 11070"/>
              <a:gd name="connsiteY0" fmla="*/ 0 h 14548"/>
              <a:gd name="connsiteX1" fmla="*/ 6506 w 11070"/>
              <a:gd name="connsiteY1" fmla="*/ 588 h 14548"/>
              <a:gd name="connsiteX2" fmla="*/ 5181 w 11070"/>
              <a:gd name="connsiteY2" fmla="*/ 1029 h 14548"/>
              <a:gd name="connsiteX3" fmla="*/ 0 w 11070"/>
              <a:gd name="connsiteY3" fmla="*/ 1912 h 14548"/>
              <a:gd name="connsiteX4" fmla="*/ 1570 w 11070"/>
              <a:gd name="connsiteY4" fmla="*/ 14548 h 14548"/>
              <a:gd name="connsiteX5" fmla="*/ 11070 w 11070"/>
              <a:gd name="connsiteY5" fmla="*/ 12342 h 14548"/>
              <a:gd name="connsiteX6" fmla="*/ 9639 w 11070"/>
              <a:gd name="connsiteY6" fmla="*/ 0 h 14548"/>
              <a:gd name="connsiteX0" fmla="*/ 9639 w 11070"/>
              <a:gd name="connsiteY0" fmla="*/ 0 h 14548"/>
              <a:gd name="connsiteX1" fmla="*/ 6506 w 11070"/>
              <a:gd name="connsiteY1" fmla="*/ 588 h 14548"/>
              <a:gd name="connsiteX2" fmla="*/ 0 w 11070"/>
              <a:gd name="connsiteY2" fmla="*/ 1912 h 14548"/>
              <a:gd name="connsiteX3" fmla="*/ 1570 w 11070"/>
              <a:gd name="connsiteY3" fmla="*/ 14548 h 14548"/>
              <a:gd name="connsiteX4" fmla="*/ 11070 w 11070"/>
              <a:gd name="connsiteY4" fmla="*/ 12342 h 14548"/>
              <a:gd name="connsiteX5" fmla="*/ 9639 w 11070"/>
              <a:gd name="connsiteY5" fmla="*/ 0 h 14548"/>
              <a:gd name="connsiteX0" fmla="*/ 9639 w 11070"/>
              <a:gd name="connsiteY0" fmla="*/ 815 h 15363"/>
              <a:gd name="connsiteX1" fmla="*/ 0 w 11070"/>
              <a:gd name="connsiteY1" fmla="*/ 2727 h 15363"/>
              <a:gd name="connsiteX2" fmla="*/ 1570 w 11070"/>
              <a:gd name="connsiteY2" fmla="*/ 15363 h 15363"/>
              <a:gd name="connsiteX3" fmla="*/ 11070 w 11070"/>
              <a:gd name="connsiteY3" fmla="*/ 13157 h 15363"/>
              <a:gd name="connsiteX4" fmla="*/ 9639 w 11070"/>
              <a:gd name="connsiteY4" fmla="*/ 815 h 15363"/>
              <a:gd name="connsiteX0" fmla="*/ 9639 w 11070"/>
              <a:gd name="connsiteY0" fmla="*/ 519 h 15067"/>
              <a:gd name="connsiteX1" fmla="*/ 0 w 11070"/>
              <a:gd name="connsiteY1" fmla="*/ 2431 h 15067"/>
              <a:gd name="connsiteX2" fmla="*/ 1570 w 11070"/>
              <a:gd name="connsiteY2" fmla="*/ 15067 h 15067"/>
              <a:gd name="connsiteX3" fmla="*/ 11070 w 11070"/>
              <a:gd name="connsiteY3" fmla="*/ 12861 h 15067"/>
              <a:gd name="connsiteX4" fmla="*/ 9639 w 11070"/>
              <a:gd name="connsiteY4" fmla="*/ 519 h 15067"/>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5147"/>
              <a:gd name="connsiteX1" fmla="*/ 0 w 11762"/>
              <a:gd name="connsiteY1" fmla="*/ 2027 h 15147"/>
              <a:gd name="connsiteX2" fmla="*/ 1790 w 11762"/>
              <a:gd name="connsiteY2" fmla="*/ 14548 h 15147"/>
              <a:gd name="connsiteX3" fmla="*/ 8491 w 11762"/>
              <a:gd name="connsiteY3" fmla="*/ 13071 h 15147"/>
              <a:gd name="connsiteX4" fmla="*/ 11762 w 11762"/>
              <a:gd name="connsiteY4" fmla="*/ 12342 h 15147"/>
              <a:gd name="connsiteX5" fmla="*/ 9859 w 11762"/>
              <a:gd name="connsiteY5" fmla="*/ 0 h 15147"/>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 h="14548">
                <a:moveTo>
                  <a:pt x="9859" y="0"/>
                </a:moveTo>
                <a:lnTo>
                  <a:pt x="0" y="2027"/>
                </a:lnTo>
                <a:cubicBezTo>
                  <a:pt x="361" y="4380"/>
                  <a:pt x="1596" y="12917"/>
                  <a:pt x="1790" y="14548"/>
                </a:cubicBezTo>
                <a:cubicBezTo>
                  <a:pt x="4464" y="13895"/>
                  <a:pt x="6829" y="13439"/>
                  <a:pt x="8491" y="13071"/>
                </a:cubicBezTo>
                <a:cubicBezTo>
                  <a:pt x="10153" y="12703"/>
                  <a:pt x="10613" y="12470"/>
                  <a:pt x="11541" y="11958"/>
                </a:cubicBezTo>
                <a:cubicBezTo>
                  <a:pt x="11651" y="10948"/>
                  <a:pt x="11389" y="9800"/>
                  <a:pt x="11135" y="7775"/>
                </a:cubicBezTo>
                <a:cubicBezTo>
                  <a:pt x="10787" y="5481"/>
                  <a:pt x="10409" y="3363"/>
                  <a:pt x="9859" y="0"/>
                </a:cubicBezTo>
                <a:close/>
              </a:path>
            </a:pathLst>
          </a:custGeom>
          <a:gradFill flip="none" rotWithShape="1">
            <a:gsLst>
              <a:gs pos="0">
                <a:srgbClr val="FF7979"/>
              </a:gs>
              <a:gs pos="98113">
                <a:srgbClr val="FF7575"/>
              </a:gs>
              <a:gs pos="40000">
                <a:srgbClr val="FF5B5B"/>
              </a:gs>
              <a:gs pos="74000">
                <a:srgbClr val="FF2535"/>
              </a:gs>
            </a:gsLst>
            <a:lin ang="2700000" scaled="0"/>
            <a:tileRect/>
          </a:gradFill>
          <a:ln>
            <a:noFill/>
          </a:ln>
          <a:effectLst>
            <a:outerShdw blurRad="190500" dist="25400" dir="2700000" algn="tl" rotWithShape="0">
              <a:prstClr val="black">
                <a:alpha val="35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52" name="paper_clip">
            <a:extLst>
              <a:ext uri="{FF2B5EF4-FFF2-40B4-BE49-F238E27FC236}">
                <a16:creationId xmlns:a16="http://schemas.microsoft.com/office/drawing/2014/main" xmlns="" id="{055E3B0A-1544-4699-AEBC-AA45E4470B59}"/>
              </a:ext>
            </a:extLst>
          </p:cNvPr>
          <p:cNvSpPr>
            <a:spLocks noEditPoints="1"/>
          </p:cNvSpPr>
          <p:nvPr/>
        </p:nvSpPr>
        <p:spPr bwMode="auto">
          <a:xfrm rot="20974208">
            <a:off x="9100036" y="422007"/>
            <a:ext cx="517285" cy="1245196"/>
          </a:xfrm>
          <a:custGeom>
            <a:avLst/>
            <a:gdLst>
              <a:gd name="T0" fmla="*/ 266 w 269"/>
              <a:gd name="T1" fmla="*/ 114 h 650"/>
              <a:gd name="T2" fmla="*/ 269 w 269"/>
              <a:gd name="T3" fmla="*/ 415 h 650"/>
              <a:gd name="T4" fmla="*/ 240 w 269"/>
              <a:gd name="T5" fmla="*/ 415 h 650"/>
              <a:gd name="T6" fmla="*/ 237 w 269"/>
              <a:gd name="T7" fmla="*/ 114 h 650"/>
              <a:gd name="T8" fmla="*/ 218 w 269"/>
              <a:gd name="T9" fmla="*/ 56 h 650"/>
              <a:gd name="T10" fmla="*/ 156 w 269"/>
              <a:gd name="T11" fmla="*/ 29 h 650"/>
              <a:gd name="T12" fmla="*/ 91 w 269"/>
              <a:gd name="T13" fmla="*/ 58 h 650"/>
              <a:gd name="T14" fmla="*/ 72 w 269"/>
              <a:gd name="T15" fmla="*/ 116 h 650"/>
              <a:gd name="T16" fmla="*/ 76 w 269"/>
              <a:gd name="T17" fmla="*/ 572 h 650"/>
              <a:gd name="T18" fmla="*/ 133 w 269"/>
              <a:gd name="T19" fmla="*/ 622 h 650"/>
              <a:gd name="T20" fmla="*/ 186 w 269"/>
              <a:gd name="T21" fmla="*/ 570 h 650"/>
              <a:gd name="T22" fmla="*/ 185 w 269"/>
              <a:gd name="T23" fmla="*/ 327 h 650"/>
              <a:gd name="T24" fmla="*/ 214 w 269"/>
              <a:gd name="T25" fmla="*/ 327 h 650"/>
              <a:gd name="T26" fmla="*/ 215 w 269"/>
              <a:gd name="T27" fmla="*/ 570 h 650"/>
              <a:gd name="T28" fmla="*/ 132 w 269"/>
              <a:gd name="T29" fmla="*/ 650 h 650"/>
              <a:gd name="T30" fmla="*/ 48 w 269"/>
              <a:gd name="T31" fmla="*/ 572 h 650"/>
              <a:gd name="T32" fmla="*/ 45 w 269"/>
              <a:gd name="T33" fmla="*/ 117 h 650"/>
              <a:gd name="T34" fmla="*/ 73 w 269"/>
              <a:gd name="T35" fmla="*/ 36 h 650"/>
              <a:gd name="T36" fmla="*/ 156 w 269"/>
              <a:gd name="T37" fmla="*/ 1 h 650"/>
              <a:gd name="T38" fmla="*/ 236 w 269"/>
              <a:gd name="T39" fmla="*/ 33 h 650"/>
              <a:gd name="T40" fmla="*/ 266 w 269"/>
              <a:gd name="T41" fmla="*/ 114 h 650"/>
              <a:gd name="T42" fmla="*/ 29 w 269"/>
              <a:gd name="T43" fmla="*/ 412 h 650"/>
              <a:gd name="T44" fmla="*/ 29 w 269"/>
              <a:gd name="T45" fmla="*/ 319 h 650"/>
              <a:gd name="T46" fmla="*/ 0 w 269"/>
              <a:gd name="T47" fmla="*/ 319 h 650"/>
              <a:gd name="T48" fmla="*/ 0 w 269"/>
              <a:gd name="T49" fmla="*/ 412 h 650"/>
              <a:gd name="T50" fmla="*/ 29 w 269"/>
              <a:gd name="T51" fmla="*/ 41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650">
                <a:moveTo>
                  <a:pt x="266" y="114"/>
                </a:moveTo>
                <a:cubicBezTo>
                  <a:pt x="269" y="415"/>
                  <a:pt x="269" y="415"/>
                  <a:pt x="269" y="415"/>
                </a:cubicBezTo>
                <a:cubicBezTo>
                  <a:pt x="260" y="415"/>
                  <a:pt x="250" y="414"/>
                  <a:pt x="240" y="415"/>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lose/>
                <a:moveTo>
                  <a:pt x="29" y="412"/>
                </a:moveTo>
                <a:cubicBezTo>
                  <a:pt x="29" y="319"/>
                  <a:pt x="29" y="319"/>
                  <a:pt x="29" y="319"/>
                </a:cubicBezTo>
                <a:cubicBezTo>
                  <a:pt x="0" y="319"/>
                  <a:pt x="0" y="319"/>
                  <a:pt x="0" y="319"/>
                </a:cubicBezTo>
                <a:cubicBezTo>
                  <a:pt x="0" y="412"/>
                  <a:pt x="0" y="412"/>
                  <a:pt x="0" y="412"/>
                </a:cubicBezTo>
                <a:cubicBezTo>
                  <a:pt x="13" y="412"/>
                  <a:pt x="20" y="412"/>
                  <a:pt x="29" y="412"/>
                </a:cubicBezTo>
                <a:close/>
              </a:path>
            </a:pathLst>
          </a:custGeom>
          <a:gradFill flip="none" rotWithShape="1">
            <a:gsLst>
              <a:gs pos="0">
                <a:schemeClr val="tx1">
                  <a:lumMod val="50000"/>
                  <a:lumOff val="50000"/>
                </a:schemeClr>
              </a:gs>
              <a:gs pos="100000">
                <a:schemeClr val="tx1">
                  <a:lumMod val="75000"/>
                  <a:lumOff val="2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309" name="Callout Text" hidden="1"/>
          <p:cNvSpPr/>
          <p:nvPr/>
        </p:nvSpPr>
        <p:spPr>
          <a:xfrm>
            <a:off x="954038" y="2289821"/>
            <a:ext cx="2407613" cy="2662748"/>
          </a:xfrm>
          <a:prstGeom prst="wedgeRectCallout">
            <a:avLst>
              <a:gd name="adj1" fmla="val 74098"/>
              <a:gd name="adj2" fmla="val 5896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bg1"/>
                </a:solidFill>
              </a:rPr>
              <a:t>Change</a:t>
            </a:r>
            <a:r>
              <a:rPr lang="en-US" sz="1600" b="1" dirty="0">
                <a:solidFill>
                  <a:schemeClr val="tx1"/>
                </a:solidFill>
              </a:rPr>
              <a:t> the </a:t>
            </a:r>
            <a:r>
              <a:rPr lang="en-US" sz="1600" b="1" dirty="0">
                <a:solidFill>
                  <a:schemeClr val="accent3"/>
                </a:solidFill>
              </a:rPr>
              <a:t>Color</a:t>
            </a:r>
            <a:r>
              <a:rPr lang="en-US" sz="1600" b="1" dirty="0">
                <a:solidFill>
                  <a:schemeClr val="tx2"/>
                </a:solidFill>
              </a:rPr>
              <a:t> of </a:t>
            </a:r>
            <a:r>
              <a:rPr lang="en-US" sz="1600" b="1" dirty="0">
                <a:solidFill>
                  <a:schemeClr val="tx1"/>
                </a:solidFill>
              </a:rPr>
              <a:t>any element individually!</a:t>
            </a:r>
            <a:r>
              <a:rPr lang="en-US" sz="1600" b="1" dirty="0">
                <a:solidFill>
                  <a:schemeClr val="tx2"/>
                </a:solidFill>
              </a:rPr>
              <a:t> </a:t>
            </a:r>
          </a:p>
          <a:p>
            <a:pPr algn="ctr"/>
            <a:r>
              <a:rPr lang="en-US" sz="1000" dirty="0">
                <a:solidFill>
                  <a:schemeClr val="tx1"/>
                </a:solidFill>
              </a:rPr>
              <a:t>Color any of the paper or any item to fit your company colors or personal preference. Left click a few times to select the section of the graphic to change color. NOTE: There are segments and pieces to each piece of clipart. Once selected, RIGHT click on the section of the graphic and choose format shape. From there choose a new fill color or if its a gradient, to change the color of that. Good luck </a:t>
            </a:r>
            <a:r>
              <a:rPr lang="en-US" sz="1000" dirty="0">
                <a:solidFill>
                  <a:schemeClr val="tx1"/>
                </a:solidFill>
                <a:sym typeface="Wingdings" panose="05000000000000000000" pitchFamily="2" charset="2"/>
              </a:rPr>
              <a:t></a:t>
            </a:r>
            <a:endParaRPr lang="en-US" sz="1000" dirty="0">
              <a:solidFill>
                <a:schemeClr val="tx1"/>
              </a:solidFill>
            </a:endParaRPr>
          </a:p>
        </p:txBody>
      </p:sp>
      <p:sp>
        <p:nvSpPr>
          <p:cNvPr id="258" name="Callout Text" hidden="1">
            <a:extLst>
              <a:ext uri="{FF2B5EF4-FFF2-40B4-BE49-F238E27FC236}">
                <a16:creationId xmlns:a16="http://schemas.microsoft.com/office/drawing/2014/main" xmlns="" id="{01923415-8C1C-4103-A8A6-B784C1E9BEC5}"/>
              </a:ext>
            </a:extLst>
          </p:cNvPr>
          <p:cNvSpPr/>
          <p:nvPr/>
        </p:nvSpPr>
        <p:spPr>
          <a:xfrm>
            <a:off x="6078694" y="4590146"/>
            <a:ext cx="2435866" cy="1897481"/>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Move any of the</a:t>
            </a:r>
          </a:p>
          <a:p>
            <a:pPr algn="ctr"/>
            <a:r>
              <a:rPr lang="en-US" sz="1200" b="1" dirty="0">
                <a:solidFill>
                  <a:schemeClr val="tx2"/>
                </a:solidFill>
              </a:rPr>
              <a:t>text boxes or items to customize your own layout. All text can be replaced or deleted. Put pictures, clipart, or perhaps even animations or picture into any of the pages to make your presentation pop.</a:t>
            </a:r>
            <a:endParaRPr lang="en-US" sz="1200" dirty="0">
              <a:solidFill>
                <a:schemeClr val="tx1"/>
              </a:solidFill>
            </a:endParaRPr>
          </a:p>
        </p:txBody>
      </p:sp>
      <p:sp>
        <p:nvSpPr>
          <p:cNvPr id="259" name="Callout Text" hidden="1">
            <a:extLst>
              <a:ext uri="{FF2B5EF4-FFF2-40B4-BE49-F238E27FC236}">
                <a16:creationId xmlns:a16="http://schemas.microsoft.com/office/drawing/2014/main" xmlns="" id="{410511AA-3CB6-44BE-8FC5-2E7263F26336}"/>
              </a:ext>
            </a:extLst>
          </p:cNvPr>
          <p:cNvSpPr/>
          <p:nvPr/>
        </p:nvSpPr>
        <p:spPr>
          <a:xfrm>
            <a:off x="6987647" y="1481601"/>
            <a:ext cx="2435866" cy="1336299"/>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Insert your text </a:t>
            </a:r>
          </a:p>
          <a:p>
            <a:pPr algn="ctr"/>
            <a:r>
              <a:rPr lang="en-US" sz="1200" b="1" dirty="0">
                <a:solidFill>
                  <a:schemeClr val="tx2"/>
                </a:solidFill>
              </a:rPr>
              <a:t>here and create your own description. Anywhere you see a text box you can put in your own text.</a:t>
            </a:r>
          </a:p>
        </p:txBody>
      </p:sp>
      <p:sp>
        <p:nvSpPr>
          <p:cNvPr id="17" name="TextBox 16"/>
          <p:cNvSpPr txBox="1"/>
          <p:nvPr/>
        </p:nvSpPr>
        <p:spPr>
          <a:xfrm>
            <a:off x="5486400" y="1600200"/>
            <a:ext cx="3749915" cy="769441"/>
          </a:xfrm>
          <a:prstGeom prst="rect">
            <a:avLst/>
          </a:prstGeom>
          <a:noFill/>
        </p:spPr>
        <p:txBody>
          <a:bodyPr wrap="square" rtlCol="0">
            <a:spAutoFit/>
          </a:bodyPr>
          <a:lstStyle/>
          <a:p>
            <a:r>
              <a:rPr lang="en-US" sz="4400" dirty="0" smtClean="0">
                <a:latin typeface="Ink Free" panose="03080402000500000000" pitchFamily="66" charset="0"/>
              </a:rPr>
              <a:t>Announcements</a:t>
            </a:r>
            <a:endParaRPr lang="en-US" sz="4400" dirty="0">
              <a:latin typeface="Ink Free" panose="03080402000500000000" pitchFamily="66" charset="0"/>
            </a:endParaRPr>
          </a:p>
        </p:txBody>
      </p:sp>
      <p:sp>
        <p:nvSpPr>
          <p:cNvPr id="2" name="Rectangle 1"/>
          <p:cNvSpPr/>
          <p:nvPr/>
        </p:nvSpPr>
        <p:spPr>
          <a:xfrm>
            <a:off x="1905000" y="2209800"/>
            <a:ext cx="6096000" cy="3139321"/>
          </a:xfrm>
          <a:prstGeom prst="rect">
            <a:avLst/>
          </a:prstGeom>
        </p:spPr>
        <p:txBody>
          <a:bodyPr>
            <a:spAutoFit/>
          </a:bodyPr>
          <a:lstStyle/>
          <a:p>
            <a:pPr algn="ctr"/>
            <a:r>
              <a:rPr lang="en-US" b="1" u="sng" dirty="0"/>
              <a:t>Worship and Music News</a:t>
            </a:r>
            <a:endParaRPr lang="en-US" dirty="0"/>
          </a:p>
          <a:p>
            <a:pPr algn="just"/>
            <a:r>
              <a:rPr lang="en-US" dirty="0"/>
              <a:t>╬ </a:t>
            </a:r>
            <a:r>
              <a:rPr lang="en-US" b="1" dirty="0"/>
              <a:t>Bell Choir </a:t>
            </a:r>
            <a:r>
              <a:rPr lang="en-US" dirty="0"/>
              <a:t>will begin on Wednesday, September 4, from 6:15-7:30 p.m.</a:t>
            </a:r>
          </a:p>
          <a:p>
            <a:r>
              <a:rPr lang="en-US" dirty="0"/>
              <a:t> </a:t>
            </a:r>
          </a:p>
          <a:p>
            <a:pPr algn="just"/>
            <a:r>
              <a:rPr lang="en-US" dirty="0"/>
              <a:t>╬ </a:t>
            </a:r>
            <a:r>
              <a:rPr lang="en-US" b="1" dirty="0"/>
              <a:t>Sanctuary Choir </a:t>
            </a:r>
            <a:r>
              <a:rPr lang="en-US" dirty="0"/>
              <a:t>will begin on Wednesday, September 4, from 7:30-8:30 p.m.</a:t>
            </a:r>
          </a:p>
          <a:p>
            <a:r>
              <a:rPr lang="en-US" dirty="0"/>
              <a:t> </a:t>
            </a:r>
          </a:p>
          <a:p>
            <a:pPr algn="just"/>
            <a:r>
              <a:rPr lang="en-US" dirty="0"/>
              <a:t>╬ </a:t>
            </a:r>
            <a:r>
              <a:rPr lang="en-US" b="1" dirty="0"/>
              <a:t>All are invited to share their musical gifts </a:t>
            </a:r>
            <a:r>
              <a:rPr lang="en-US" dirty="0"/>
              <a:t>with our choirs.  If you would like more information please contact Joe Guthman for Bell Choir and Bethany Pearce for Sanctuary Choir. </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065" y="2496777"/>
            <a:ext cx="322897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6094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 name="Rectangle 12">
            <a:extLst>
              <a:ext uri="{FF2B5EF4-FFF2-40B4-BE49-F238E27FC236}">
                <a16:creationId xmlns:a16="http://schemas.microsoft.com/office/drawing/2014/main" xmlns="" id="{DD49BD9A-BAF4-4D61-9211-C4B86115B2B5}"/>
              </a:ext>
            </a:extLst>
          </p:cNvPr>
          <p:cNvSpPr/>
          <p:nvPr/>
        </p:nvSpPr>
        <p:spPr>
          <a:xfrm>
            <a:off x="-14589"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xmlns="" id="{1D6A43A5-02A1-406E-8DB9-799C48ACA845}"/>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rgbClr val="FFA3AA">
              <a:alpha val="60000"/>
            </a:srgb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309" name="Callout Text" hidden="1"/>
          <p:cNvSpPr/>
          <p:nvPr/>
        </p:nvSpPr>
        <p:spPr>
          <a:xfrm>
            <a:off x="-1030291" y="2615197"/>
            <a:ext cx="2407613" cy="2662748"/>
          </a:xfrm>
          <a:prstGeom prst="wedgeRectCallout">
            <a:avLst>
              <a:gd name="adj1" fmla="val 74098"/>
              <a:gd name="adj2" fmla="val 5896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bg1"/>
                </a:solidFill>
              </a:rPr>
              <a:t>Change</a:t>
            </a:r>
            <a:r>
              <a:rPr lang="en-US" sz="1600" b="1" dirty="0">
                <a:solidFill>
                  <a:schemeClr val="tx1"/>
                </a:solidFill>
              </a:rPr>
              <a:t> the </a:t>
            </a:r>
            <a:r>
              <a:rPr lang="en-US" sz="1600" b="1" dirty="0">
                <a:solidFill>
                  <a:schemeClr val="accent3"/>
                </a:solidFill>
              </a:rPr>
              <a:t>Color</a:t>
            </a:r>
            <a:r>
              <a:rPr lang="en-US" sz="1600" b="1" dirty="0">
                <a:solidFill>
                  <a:schemeClr val="tx2"/>
                </a:solidFill>
              </a:rPr>
              <a:t> of </a:t>
            </a:r>
            <a:r>
              <a:rPr lang="en-US" sz="1600" b="1" dirty="0">
                <a:solidFill>
                  <a:schemeClr val="tx1"/>
                </a:solidFill>
              </a:rPr>
              <a:t>any element individually!</a:t>
            </a:r>
            <a:r>
              <a:rPr lang="en-US" sz="1600" b="1" dirty="0">
                <a:solidFill>
                  <a:schemeClr val="tx2"/>
                </a:solidFill>
              </a:rPr>
              <a:t> </a:t>
            </a:r>
          </a:p>
          <a:p>
            <a:pPr algn="ctr"/>
            <a:r>
              <a:rPr lang="en-US" sz="1000" dirty="0">
                <a:solidFill>
                  <a:schemeClr val="tx1"/>
                </a:solidFill>
              </a:rPr>
              <a:t>Color any of the paper or any item to fit your company colors or personal preference. Left click a few times to select the section of the graphic to change color. NOTE: There are segments and pieces to each piece of clipart. Once selected, RIGHT click on the section of the graphic and choose format shape. From there choose a new fill color or if its a gradient, to change the color of that. Good luck </a:t>
            </a:r>
            <a:r>
              <a:rPr lang="en-US" sz="1000" dirty="0">
                <a:solidFill>
                  <a:schemeClr val="tx1"/>
                </a:solidFill>
                <a:sym typeface="Wingdings" panose="05000000000000000000" pitchFamily="2" charset="2"/>
              </a:rPr>
              <a:t></a:t>
            </a:r>
            <a:endParaRPr lang="en-US" sz="1000" dirty="0">
              <a:solidFill>
                <a:schemeClr val="tx1"/>
              </a:solidFill>
            </a:endParaRPr>
          </a:p>
        </p:txBody>
      </p:sp>
      <p:sp>
        <p:nvSpPr>
          <p:cNvPr id="17" name="Freeform 13">
            <a:extLst>
              <a:ext uri="{FF2B5EF4-FFF2-40B4-BE49-F238E27FC236}">
                <a16:creationId xmlns:a16="http://schemas.microsoft.com/office/drawing/2014/main" xmlns="" id="{2B036107-E8CB-4635-B55D-DFEFF5C5B7EC}"/>
              </a:ext>
            </a:extLst>
          </p:cNvPr>
          <p:cNvSpPr>
            <a:spLocks/>
          </p:cNvSpPr>
          <p:nvPr/>
        </p:nvSpPr>
        <p:spPr bwMode="auto">
          <a:xfrm>
            <a:off x="609600" y="322344"/>
            <a:ext cx="8686799" cy="6078456"/>
          </a:xfrm>
          <a:custGeom>
            <a:avLst/>
            <a:gdLst>
              <a:gd name="T0" fmla="*/ 1725 w 1920"/>
              <a:gd name="T1" fmla="*/ 580 h 2150"/>
              <a:gd name="T2" fmla="*/ 1400 w 1920"/>
              <a:gd name="T3" fmla="*/ 433 h 2150"/>
              <a:gd name="T4" fmla="*/ 1610 w 1920"/>
              <a:gd name="T5" fmla="*/ 261 h 2150"/>
              <a:gd name="T6" fmla="*/ 1200 w 1920"/>
              <a:gd name="T7" fmla="*/ 132 h 2150"/>
              <a:gd name="T8" fmla="*/ 1057 w 1920"/>
              <a:gd name="T9" fmla="*/ 294 h 2150"/>
              <a:gd name="T10" fmla="*/ 1009 w 1920"/>
              <a:gd name="T11" fmla="*/ 436 h 2150"/>
              <a:gd name="T12" fmla="*/ 998 w 1920"/>
              <a:gd name="T13" fmla="*/ 478 h 2150"/>
              <a:gd name="T14" fmla="*/ 995 w 1920"/>
              <a:gd name="T15" fmla="*/ 478 h 2150"/>
              <a:gd name="T16" fmla="*/ 865 w 1920"/>
              <a:gd name="T17" fmla="*/ 42 h 2150"/>
              <a:gd name="T18" fmla="*/ 691 w 1920"/>
              <a:gd name="T19" fmla="*/ 112 h 2150"/>
              <a:gd name="T20" fmla="*/ 925 w 1920"/>
              <a:gd name="T21" fmla="*/ 478 h 2150"/>
              <a:gd name="T22" fmla="*/ 532 w 1920"/>
              <a:gd name="T23" fmla="*/ 437 h 2150"/>
              <a:gd name="T24" fmla="*/ 4 w 1920"/>
              <a:gd name="T25" fmla="*/ 1156 h 2150"/>
              <a:gd name="T26" fmla="*/ 318 w 1920"/>
              <a:gd name="T27" fmla="*/ 1932 h 2150"/>
              <a:gd name="T28" fmla="*/ 881 w 1920"/>
              <a:gd name="T29" fmla="*/ 2144 h 2150"/>
              <a:gd name="T30" fmla="*/ 979 w 1920"/>
              <a:gd name="T31" fmla="*/ 2125 h 2150"/>
              <a:gd name="T32" fmla="*/ 1107 w 1920"/>
              <a:gd name="T33" fmla="*/ 2146 h 2150"/>
              <a:gd name="T34" fmla="*/ 1602 w 1920"/>
              <a:gd name="T35" fmla="*/ 1932 h 2150"/>
              <a:gd name="T36" fmla="*/ 1916 w 1920"/>
              <a:gd name="T37" fmla="*/ 1156 h 2150"/>
              <a:gd name="T38" fmla="*/ 1725 w 1920"/>
              <a:gd name="T39" fmla="*/ 58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0" h="2150">
                <a:moveTo>
                  <a:pt x="1725" y="580"/>
                </a:moveTo>
                <a:cubicBezTo>
                  <a:pt x="1666" y="525"/>
                  <a:pt x="1531" y="448"/>
                  <a:pt x="1400" y="433"/>
                </a:cubicBezTo>
                <a:cubicBezTo>
                  <a:pt x="1469" y="393"/>
                  <a:pt x="1533" y="338"/>
                  <a:pt x="1610" y="261"/>
                </a:cubicBezTo>
                <a:cubicBezTo>
                  <a:pt x="1551" y="198"/>
                  <a:pt x="1398" y="12"/>
                  <a:pt x="1200" y="132"/>
                </a:cubicBezTo>
                <a:cubicBezTo>
                  <a:pt x="1135" y="170"/>
                  <a:pt x="1090" y="231"/>
                  <a:pt x="1057" y="294"/>
                </a:cubicBezTo>
                <a:cubicBezTo>
                  <a:pt x="1034" y="340"/>
                  <a:pt x="1018" y="390"/>
                  <a:pt x="1009" y="436"/>
                </a:cubicBezTo>
                <a:cubicBezTo>
                  <a:pt x="1005" y="452"/>
                  <a:pt x="1002" y="465"/>
                  <a:pt x="998" y="478"/>
                </a:cubicBezTo>
                <a:cubicBezTo>
                  <a:pt x="997" y="478"/>
                  <a:pt x="996" y="478"/>
                  <a:pt x="995" y="478"/>
                </a:cubicBezTo>
                <a:cubicBezTo>
                  <a:pt x="976" y="302"/>
                  <a:pt x="919" y="75"/>
                  <a:pt x="865" y="42"/>
                </a:cubicBezTo>
                <a:cubicBezTo>
                  <a:pt x="797" y="0"/>
                  <a:pt x="644" y="84"/>
                  <a:pt x="691" y="112"/>
                </a:cubicBezTo>
                <a:cubicBezTo>
                  <a:pt x="732" y="136"/>
                  <a:pt x="874" y="350"/>
                  <a:pt x="925" y="478"/>
                </a:cubicBezTo>
                <a:cubicBezTo>
                  <a:pt x="776" y="474"/>
                  <a:pt x="642" y="431"/>
                  <a:pt x="532" y="437"/>
                </a:cubicBezTo>
                <a:cubicBezTo>
                  <a:pt x="53" y="461"/>
                  <a:pt x="0" y="940"/>
                  <a:pt x="4" y="1156"/>
                </a:cubicBezTo>
                <a:cubicBezTo>
                  <a:pt x="8" y="1453"/>
                  <a:pt x="106" y="1744"/>
                  <a:pt x="318" y="1932"/>
                </a:cubicBezTo>
                <a:cubicBezTo>
                  <a:pt x="487" y="2082"/>
                  <a:pt x="662" y="2139"/>
                  <a:pt x="881" y="2144"/>
                </a:cubicBezTo>
                <a:cubicBezTo>
                  <a:pt x="902" y="2145"/>
                  <a:pt x="958" y="2126"/>
                  <a:pt x="979" y="2125"/>
                </a:cubicBezTo>
                <a:cubicBezTo>
                  <a:pt x="1012" y="2125"/>
                  <a:pt x="1056" y="2150"/>
                  <a:pt x="1107" y="2146"/>
                </a:cubicBezTo>
                <a:cubicBezTo>
                  <a:pt x="1296" y="2128"/>
                  <a:pt x="1455" y="2063"/>
                  <a:pt x="1602" y="1932"/>
                </a:cubicBezTo>
                <a:cubicBezTo>
                  <a:pt x="1814" y="1744"/>
                  <a:pt x="1911" y="1453"/>
                  <a:pt x="1916" y="1156"/>
                </a:cubicBezTo>
                <a:cubicBezTo>
                  <a:pt x="1920" y="940"/>
                  <a:pt x="1872" y="714"/>
                  <a:pt x="1725" y="580"/>
                </a:cubicBezTo>
                <a:close/>
              </a:path>
            </a:pathLst>
          </a:custGeom>
          <a:blipFill dpi="0" rotWithShape="1">
            <a:blip r:embed="rId2"/>
            <a:srcRect/>
            <a:tile tx="0" ty="0" sx="85000" sy="85000" flip="none" algn="tl"/>
          </a:blipFill>
          <a:ln w="44450">
            <a:noFill/>
          </a:ln>
          <a:effectLst>
            <a:outerShdw blurRad="228600" dist="88900" dir="45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1" name="pen"/>
          <p:cNvGrpSpPr>
            <a:grpSpLocks noChangeAspect="1"/>
          </p:cNvGrpSpPr>
          <p:nvPr/>
        </p:nvGrpSpPr>
        <p:grpSpPr bwMode="auto">
          <a:xfrm rot="1580482">
            <a:off x="9486607" y="1459365"/>
            <a:ext cx="534131" cy="4416933"/>
            <a:chOff x="666" y="1601"/>
            <a:chExt cx="419" cy="2237"/>
          </a:xfrm>
          <a:effectLst>
            <a:outerShdw blurRad="177800" dist="88900" dir="5400000" algn="t" rotWithShape="0">
              <a:prstClr val="black">
                <a:alpha val="40000"/>
              </a:prstClr>
            </a:outerShdw>
          </a:effectLst>
        </p:grpSpPr>
        <p:sp>
          <p:nvSpPr>
            <p:cNvPr id="172" name="Freeform 5"/>
            <p:cNvSpPr>
              <a:spLocks/>
            </p:cNvSpPr>
            <p:nvPr/>
          </p:nvSpPr>
          <p:spPr bwMode="auto">
            <a:xfrm>
              <a:off x="801" y="3800"/>
              <a:ext cx="26" cy="38"/>
            </a:xfrm>
            <a:custGeom>
              <a:avLst/>
              <a:gdLst>
                <a:gd name="T0" fmla="*/ 26 w 26"/>
                <a:gd name="T1" fmla="*/ 14 h 37"/>
                <a:gd name="T2" fmla="*/ 12 w 26"/>
                <a:gd name="T3" fmla="*/ 36 h 37"/>
                <a:gd name="T4" fmla="*/ 0 w 26"/>
                <a:gd name="T5" fmla="*/ 13 h 37"/>
                <a:gd name="T6" fmla="*/ 13 w 26"/>
                <a:gd name="T7" fmla="*/ 4 h 37"/>
                <a:gd name="T8" fmla="*/ 26 w 26"/>
                <a:gd name="T9" fmla="*/ 14 h 37"/>
              </a:gdLst>
              <a:ahLst/>
              <a:cxnLst>
                <a:cxn ang="0">
                  <a:pos x="T0" y="T1"/>
                </a:cxn>
                <a:cxn ang="0">
                  <a:pos x="T2" y="T3"/>
                </a:cxn>
                <a:cxn ang="0">
                  <a:pos x="T4" y="T5"/>
                </a:cxn>
                <a:cxn ang="0">
                  <a:pos x="T6" y="T7"/>
                </a:cxn>
                <a:cxn ang="0">
                  <a:pos x="T8" y="T9"/>
                </a:cxn>
              </a:cxnLst>
              <a:rect l="0" t="0" r="r" b="b"/>
              <a:pathLst>
                <a:path w="26" h="37">
                  <a:moveTo>
                    <a:pt x="26" y="14"/>
                  </a:moveTo>
                  <a:cubicBezTo>
                    <a:pt x="26" y="26"/>
                    <a:pt x="20" y="37"/>
                    <a:pt x="12" y="36"/>
                  </a:cubicBezTo>
                  <a:cubicBezTo>
                    <a:pt x="5" y="36"/>
                    <a:pt x="0" y="26"/>
                    <a:pt x="0" y="13"/>
                  </a:cubicBezTo>
                  <a:cubicBezTo>
                    <a:pt x="0" y="0"/>
                    <a:pt x="6" y="4"/>
                    <a:pt x="13" y="4"/>
                  </a:cubicBezTo>
                  <a:cubicBezTo>
                    <a:pt x="20" y="4"/>
                    <a:pt x="26" y="1"/>
                    <a:pt x="26" y="14"/>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6"/>
            <p:cNvSpPr>
              <a:spLocks/>
            </p:cNvSpPr>
            <p:nvPr/>
          </p:nvSpPr>
          <p:spPr bwMode="auto">
            <a:xfrm>
              <a:off x="784" y="3501"/>
              <a:ext cx="63" cy="321"/>
            </a:xfrm>
            <a:custGeom>
              <a:avLst/>
              <a:gdLst>
                <a:gd name="T0" fmla="*/ 60 w 61"/>
                <a:gd name="T1" fmla="*/ 172 h 314"/>
                <a:gd name="T2" fmla="*/ 43 w 61"/>
                <a:gd name="T3" fmla="*/ 310 h 314"/>
                <a:gd name="T4" fmla="*/ 28 w 61"/>
                <a:gd name="T5" fmla="*/ 314 h 314"/>
                <a:gd name="T6" fmla="*/ 15 w 61"/>
                <a:gd name="T7" fmla="*/ 309 h 314"/>
                <a:gd name="T8" fmla="*/ 1 w 61"/>
                <a:gd name="T9" fmla="*/ 171 h 314"/>
                <a:gd name="T10" fmla="*/ 32 w 61"/>
                <a:gd name="T11" fmla="*/ 1 h 314"/>
                <a:gd name="T12" fmla="*/ 60 w 61"/>
                <a:gd name="T13" fmla="*/ 172 h 314"/>
              </a:gdLst>
              <a:ahLst/>
              <a:cxnLst>
                <a:cxn ang="0">
                  <a:pos x="T0" y="T1"/>
                </a:cxn>
                <a:cxn ang="0">
                  <a:pos x="T2" y="T3"/>
                </a:cxn>
                <a:cxn ang="0">
                  <a:pos x="T4" y="T5"/>
                </a:cxn>
                <a:cxn ang="0">
                  <a:pos x="T6" y="T7"/>
                </a:cxn>
                <a:cxn ang="0">
                  <a:pos x="T8" y="T9"/>
                </a:cxn>
                <a:cxn ang="0">
                  <a:pos x="T10" y="T11"/>
                </a:cxn>
                <a:cxn ang="0">
                  <a:pos x="T12" y="T13"/>
                </a:cxn>
              </a:cxnLst>
              <a:rect l="0" t="0" r="r" b="b"/>
              <a:pathLst>
                <a:path w="61" h="314">
                  <a:moveTo>
                    <a:pt x="60" y="172"/>
                  </a:moveTo>
                  <a:cubicBezTo>
                    <a:pt x="59" y="238"/>
                    <a:pt x="52" y="281"/>
                    <a:pt x="43" y="310"/>
                  </a:cubicBezTo>
                  <a:cubicBezTo>
                    <a:pt x="38" y="313"/>
                    <a:pt x="33" y="314"/>
                    <a:pt x="28" y="314"/>
                  </a:cubicBezTo>
                  <a:cubicBezTo>
                    <a:pt x="23" y="313"/>
                    <a:pt x="18" y="314"/>
                    <a:pt x="15" y="309"/>
                  </a:cubicBezTo>
                  <a:cubicBezTo>
                    <a:pt x="6" y="281"/>
                    <a:pt x="0" y="237"/>
                    <a:pt x="1" y="171"/>
                  </a:cubicBezTo>
                  <a:cubicBezTo>
                    <a:pt x="2" y="77"/>
                    <a:pt x="16" y="0"/>
                    <a:pt x="32" y="1"/>
                  </a:cubicBezTo>
                  <a:cubicBezTo>
                    <a:pt x="49" y="1"/>
                    <a:pt x="61" y="78"/>
                    <a:pt x="60" y="172"/>
                  </a:cubicBezTo>
                  <a:close/>
                </a:path>
              </a:pathLst>
            </a:custGeom>
            <a:gradFill>
              <a:gsLst>
                <a:gs pos="49000">
                  <a:schemeClr val="bg1">
                    <a:lumMod val="65000"/>
                  </a:schemeClr>
                </a:gs>
                <a:gs pos="100000">
                  <a:srgbClr val="A5A5A5"/>
                </a:gs>
                <a:gs pos="32233">
                  <a:schemeClr val="bg1"/>
                </a:gs>
                <a:gs pos="22000">
                  <a:schemeClr val="tx1">
                    <a:lumMod val="50000"/>
                    <a:lumOff val="50000"/>
                  </a:schemeClr>
                </a:gs>
                <a:gs pos="0">
                  <a:srgbClr val="333333"/>
                </a:gs>
                <a:gs pos="81000">
                  <a:srgbClr val="5F5F5F"/>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
            <p:cNvSpPr>
              <a:spLocks/>
            </p:cNvSpPr>
            <p:nvPr/>
          </p:nvSpPr>
          <p:spPr bwMode="auto">
            <a:xfrm>
              <a:off x="784" y="3702"/>
              <a:ext cx="62" cy="64"/>
            </a:xfrm>
            <a:custGeom>
              <a:avLst/>
              <a:gdLst>
                <a:gd name="T0" fmla="*/ 60 w 60"/>
                <a:gd name="T1" fmla="*/ 32 h 62"/>
                <a:gd name="T2" fmla="*/ 29 w 60"/>
                <a:gd name="T3" fmla="*/ 62 h 62"/>
                <a:gd name="T4" fmla="*/ 0 w 60"/>
                <a:gd name="T5" fmla="*/ 31 h 62"/>
                <a:gd name="T6" fmla="*/ 30 w 60"/>
                <a:gd name="T7" fmla="*/ 1 h 62"/>
                <a:gd name="T8" fmla="*/ 60 w 60"/>
                <a:gd name="T9" fmla="*/ 32 h 62"/>
              </a:gdLst>
              <a:ahLst/>
              <a:cxnLst>
                <a:cxn ang="0">
                  <a:pos x="T0" y="T1"/>
                </a:cxn>
                <a:cxn ang="0">
                  <a:pos x="T2" y="T3"/>
                </a:cxn>
                <a:cxn ang="0">
                  <a:pos x="T4" y="T5"/>
                </a:cxn>
                <a:cxn ang="0">
                  <a:pos x="T6" y="T7"/>
                </a:cxn>
                <a:cxn ang="0">
                  <a:pos x="T8" y="T9"/>
                </a:cxn>
              </a:cxnLst>
              <a:rect l="0" t="0" r="r" b="b"/>
              <a:pathLst>
                <a:path w="60" h="62">
                  <a:moveTo>
                    <a:pt x="60" y="32"/>
                  </a:moveTo>
                  <a:cubicBezTo>
                    <a:pt x="59" y="49"/>
                    <a:pt x="46" y="62"/>
                    <a:pt x="29" y="62"/>
                  </a:cubicBezTo>
                  <a:cubicBezTo>
                    <a:pt x="13" y="62"/>
                    <a:pt x="0" y="48"/>
                    <a:pt x="0" y="31"/>
                  </a:cubicBezTo>
                  <a:cubicBezTo>
                    <a:pt x="1" y="14"/>
                    <a:pt x="14" y="0"/>
                    <a:pt x="30" y="1"/>
                  </a:cubicBezTo>
                  <a:cubicBezTo>
                    <a:pt x="47" y="1"/>
                    <a:pt x="60" y="15"/>
                    <a:pt x="60" y="32"/>
                  </a:cubicBezTo>
                  <a:close/>
                </a:path>
              </a:pathLst>
            </a:custGeom>
            <a:solidFill>
              <a:srgbClr val="212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
            <p:cNvSpPr>
              <a:spLocks/>
            </p:cNvSpPr>
            <p:nvPr/>
          </p:nvSpPr>
          <p:spPr bwMode="auto">
            <a:xfrm>
              <a:off x="674" y="1678"/>
              <a:ext cx="316" cy="1938"/>
            </a:xfrm>
            <a:custGeom>
              <a:avLst/>
              <a:gdLst>
                <a:gd name="T0" fmla="*/ 286 w 307"/>
                <a:gd name="T1" fmla="*/ 991 h 1897"/>
                <a:gd name="T2" fmla="*/ 262 w 307"/>
                <a:gd name="T3" fmla="*/ 1694 h 1897"/>
                <a:gd name="T4" fmla="*/ 132 w 307"/>
                <a:gd name="T5" fmla="*/ 1897 h 1897"/>
                <a:gd name="T6" fmla="*/ 21 w 307"/>
                <a:gd name="T7" fmla="*/ 1689 h 1897"/>
                <a:gd name="T8" fmla="*/ 6 w 307"/>
                <a:gd name="T9" fmla="*/ 986 h 1897"/>
                <a:gd name="T10" fmla="*/ 17 w 307"/>
                <a:gd name="T11" fmla="*/ 229 h 1897"/>
                <a:gd name="T12" fmla="*/ 158 w 307"/>
                <a:gd name="T13" fmla="*/ 1 h 1897"/>
                <a:gd name="T14" fmla="*/ 293 w 307"/>
                <a:gd name="T15" fmla="*/ 231 h 1897"/>
                <a:gd name="T16" fmla="*/ 286 w 307"/>
                <a:gd name="T17" fmla="*/ 991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897">
                  <a:moveTo>
                    <a:pt x="286" y="991"/>
                  </a:moveTo>
                  <a:cubicBezTo>
                    <a:pt x="283" y="1305"/>
                    <a:pt x="286" y="1533"/>
                    <a:pt x="262" y="1694"/>
                  </a:cubicBezTo>
                  <a:cubicBezTo>
                    <a:pt x="210" y="1832"/>
                    <a:pt x="184" y="1897"/>
                    <a:pt x="132" y="1897"/>
                  </a:cubicBezTo>
                  <a:cubicBezTo>
                    <a:pt x="79" y="1896"/>
                    <a:pt x="63" y="1819"/>
                    <a:pt x="21" y="1689"/>
                  </a:cubicBezTo>
                  <a:cubicBezTo>
                    <a:pt x="1" y="1528"/>
                    <a:pt x="3" y="1293"/>
                    <a:pt x="6" y="986"/>
                  </a:cubicBezTo>
                  <a:cubicBezTo>
                    <a:pt x="9" y="734"/>
                    <a:pt x="0" y="359"/>
                    <a:pt x="17" y="229"/>
                  </a:cubicBezTo>
                  <a:cubicBezTo>
                    <a:pt x="80" y="23"/>
                    <a:pt x="99" y="0"/>
                    <a:pt x="158" y="1"/>
                  </a:cubicBezTo>
                  <a:cubicBezTo>
                    <a:pt x="218" y="2"/>
                    <a:pt x="221" y="41"/>
                    <a:pt x="293" y="231"/>
                  </a:cubicBezTo>
                  <a:cubicBezTo>
                    <a:pt x="307" y="362"/>
                    <a:pt x="289" y="739"/>
                    <a:pt x="286" y="991"/>
                  </a:cubicBezTo>
                  <a:close/>
                </a:path>
              </a:pathLst>
            </a:custGeom>
            <a:gradFill flip="none" rotWithShape="1">
              <a:gsLst>
                <a:gs pos="15000">
                  <a:srgbClr val="9A0000"/>
                </a:gs>
                <a:gs pos="0">
                  <a:srgbClr val="FF0000"/>
                </a:gs>
                <a:gs pos="56000">
                  <a:srgbClr val="9A0000"/>
                </a:gs>
                <a:gs pos="100000">
                  <a:srgbClr val="FF0000"/>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9"/>
            <p:cNvSpPr>
              <a:spLocks/>
            </p:cNvSpPr>
            <p:nvPr/>
          </p:nvSpPr>
          <p:spPr bwMode="auto">
            <a:xfrm>
              <a:off x="741" y="1628"/>
              <a:ext cx="148" cy="2062"/>
            </a:xfrm>
            <a:custGeom>
              <a:avLst/>
              <a:gdLst>
                <a:gd name="T0" fmla="*/ 139 w 144"/>
                <a:gd name="T1" fmla="*/ 1053 h 2018"/>
                <a:gd name="T2" fmla="*/ 69 w 144"/>
                <a:gd name="T3" fmla="*/ 2017 h 2018"/>
                <a:gd name="T4" fmla="*/ 7 w 144"/>
                <a:gd name="T5" fmla="*/ 1050 h 2018"/>
                <a:gd name="T6" fmla="*/ 90 w 144"/>
                <a:gd name="T7" fmla="*/ 7 h 2018"/>
                <a:gd name="T8" fmla="*/ 139 w 144"/>
                <a:gd name="T9" fmla="*/ 1053 h 2018"/>
              </a:gdLst>
              <a:ahLst/>
              <a:cxnLst>
                <a:cxn ang="0">
                  <a:pos x="T0" y="T1"/>
                </a:cxn>
                <a:cxn ang="0">
                  <a:pos x="T2" y="T3"/>
                </a:cxn>
                <a:cxn ang="0">
                  <a:pos x="T4" y="T5"/>
                </a:cxn>
                <a:cxn ang="0">
                  <a:pos x="T6" y="T7"/>
                </a:cxn>
                <a:cxn ang="0">
                  <a:pos x="T8" y="T9"/>
                </a:cxn>
              </a:cxnLst>
              <a:rect l="0" t="0" r="r" b="b"/>
              <a:pathLst>
                <a:path w="144" h="2018">
                  <a:moveTo>
                    <a:pt x="139" y="1053"/>
                  </a:moveTo>
                  <a:cubicBezTo>
                    <a:pt x="133" y="1762"/>
                    <a:pt x="102" y="2018"/>
                    <a:pt x="69" y="2017"/>
                  </a:cubicBezTo>
                  <a:cubicBezTo>
                    <a:pt x="35" y="2016"/>
                    <a:pt x="0" y="1657"/>
                    <a:pt x="7" y="1050"/>
                  </a:cubicBezTo>
                  <a:cubicBezTo>
                    <a:pt x="15" y="340"/>
                    <a:pt x="11" y="21"/>
                    <a:pt x="90" y="7"/>
                  </a:cubicBezTo>
                  <a:cubicBezTo>
                    <a:pt x="127" y="0"/>
                    <a:pt x="144" y="343"/>
                    <a:pt x="139" y="1053"/>
                  </a:cubicBezTo>
                  <a:close/>
                </a:path>
              </a:pathLst>
            </a:custGeom>
            <a:gradFill>
              <a:gsLst>
                <a:gs pos="100000">
                  <a:srgbClr val="990000"/>
                </a:gs>
                <a:gs pos="0">
                  <a:srgbClr val="FF00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0"/>
            <p:cNvSpPr>
              <a:spLocks/>
            </p:cNvSpPr>
            <p:nvPr/>
          </p:nvSpPr>
          <p:spPr bwMode="auto">
            <a:xfrm>
              <a:off x="950" y="1752"/>
              <a:ext cx="135" cy="750"/>
            </a:xfrm>
            <a:custGeom>
              <a:avLst/>
              <a:gdLst>
                <a:gd name="T0" fmla="*/ 0 w 132"/>
                <a:gd name="T1" fmla="*/ 0 h 734"/>
                <a:gd name="T2" fmla="*/ 90 w 132"/>
                <a:gd name="T3" fmla="*/ 68 h 734"/>
                <a:gd name="T4" fmla="*/ 130 w 132"/>
                <a:gd name="T5" fmla="*/ 278 h 734"/>
                <a:gd name="T6" fmla="*/ 107 w 132"/>
                <a:gd name="T7" fmla="*/ 659 h 734"/>
                <a:gd name="T8" fmla="*/ 75 w 132"/>
                <a:gd name="T9" fmla="*/ 733 h 734"/>
                <a:gd name="T10" fmla="*/ 81 w 132"/>
                <a:gd name="T11" fmla="*/ 554 h 734"/>
                <a:gd name="T12" fmla="*/ 66 w 132"/>
                <a:gd name="T13" fmla="*/ 219 h 734"/>
                <a:gd name="T14" fmla="*/ 25 w 132"/>
                <a:gd name="T15" fmla="*/ 194 h 734"/>
                <a:gd name="T16" fmla="*/ 0 w 132"/>
                <a:gd name="T1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34">
                  <a:moveTo>
                    <a:pt x="0" y="0"/>
                  </a:moveTo>
                  <a:cubicBezTo>
                    <a:pt x="0" y="0"/>
                    <a:pt x="54" y="41"/>
                    <a:pt x="90" y="68"/>
                  </a:cubicBezTo>
                  <a:cubicBezTo>
                    <a:pt x="114" y="86"/>
                    <a:pt x="128" y="147"/>
                    <a:pt x="130" y="278"/>
                  </a:cubicBezTo>
                  <a:cubicBezTo>
                    <a:pt x="132" y="459"/>
                    <a:pt x="122" y="554"/>
                    <a:pt x="107" y="659"/>
                  </a:cubicBezTo>
                  <a:cubicBezTo>
                    <a:pt x="98" y="721"/>
                    <a:pt x="95" y="734"/>
                    <a:pt x="75" y="733"/>
                  </a:cubicBezTo>
                  <a:cubicBezTo>
                    <a:pt x="56" y="733"/>
                    <a:pt x="6" y="565"/>
                    <a:pt x="81" y="554"/>
                  </a:cubicBezTo>
                  <a:cubicBezTo>
                    <a:pt x="85" y="479"/>
                    <a:pt x="91" y="366"/>
                    <a:pt x="66" y="219"/>
                  </a:cubicBezTo>
                  <a:cubicBezTo>
                    <a:pt x="66" y="219"/>
                    <a:pt x="55" y="202"/>
                    <a:pt x="25" y="194"/>
                  </a:cubicBezTo>
                  <a:cubicBezTo>
                    <a:pt x="9" y="163"/>
                    <a:pt x="0" y="0"/>
                    <a:pt x="0" y="0"/>
                  </a:cubicBezTo>
                  <a:close/>
                </a:path>
              </a:pathLst>
            </a:custGeom>
            <a:gradFill>
              <a:gsLst>
                <a:gs pos="96667">
                  <a:srgbClr val="71451B"/>
                </a:gs>
                <a:gs pos="0">
                  <a:srgbClr val="F0B23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1"/>
            <p:cNvSpPr>
              <a:spLocks/>
            </p:cNvSpPr>
            <p:nvPr/>
          </p:nvSpPr>
          <p:spPr bwMode="auto">
            <a:xfrm>
              <a:off x="679" y="2780"/>
              <a:ext cx="284" cy="71"/>
            </a:xfrm>
            <a:custGeom>
              <a:avLst/>
              <a:gdLst>
                <a:gd name="T0" fmla="*/ 0 w 276"/>
                <a:gd name="T1" fmla="*/ 0 h 69"/>
                <a:gd name="T2" fmla="*/ 1 w 276"/>
                <a:gd name="T3" fmla="*/ 58 h 69"/>
                <a:gd name="T4" fmla="*/ 133 w 276"/>
                <a:gd name="T5" fmla="*/ 67 h 69"/>
                <a:gd name="T6" fmla="*/ 274 w 276"/>
                <a:gd name="T7" fmla="*/ 63 h 69"/>
                <a:gd name="T8" fmla="*/ 276 w 276"/>
                <a:gd name="T9" fmla="*/ 26 h 69"/>
                <a:gd name="T10" fmla="*/ 0 w 276"/>
                <a:gd name="T11" fmla="*/ 0 h 69"/>
              </a:gdLst>
              <a:ahLst/>
              <a:cxnLst>
                <a:cxn ang="0">
                  <a:pos x="T0" y="T1"/>
                </a:cxn>
                <a:cxn ang="0">
                  <a:pos x="T2" y="T3"/>
                </a:cxn>
                <a:cxn ang="0">
                  <a:pos x="T4" y="T5"/>
                </a:cxn>
                <a:cxn ang="0">
                  <a:pos x="T6" y="T7"/>
                </a:cxn>
                <a:cxn ang="0">
                  <a:pos x="T8" y="T9"/>
                </a:cxn>
                <a:cxn ang="0">
                  <a:pos x="T10" y="T11"/>
                </a:cxn>
              </a:cxnLst>
              <a:rect l="0" t="0" r="r" b="b"/>
              <a:pathLst>
                <a:path w="276" h="69">
                  <a:moveTo>
                    <a:pt x="0" y="0"/>
                  </a:moveTo>
                  <a:cubicBezTo>
                    <a:pt x="0" y="22"/>
                    <a:pt x="0" y="37"/>
                    <a:pt x="1" y="58"/>
                  </a:cubicBezTo>
                  <a:cubicBezTo>
                    <a:pt x="13" y="63"/>
                    <a:pt x="62" y="66"/>
                    <a:pt x="133" y="67"/>
                  </a:cubicBezTo>
                  <a:cubicBezTo>
                    <a:pt x="200" y="68"/>
                    <a:pt x="253" y="69"/>
                    <a:pt x="274" y="63"/>
                  </a:cubicBezTo>
                  <a:cubicBezTo>
                    <a:pt x="275" y="49"/>
                    <a:pt x="275" y="41"/>
                    <a:pt x="276" y="26"/>
                  </a:cubicBezTo>
                  <a:lnTo>
                    <a:pt x="0" y="0"/>
                  </a:lnTo>
                  <a:close/>
                </a:path>
              </a:pathLst>
            </a:custGeom>
            <a:solidFill>
              <a:srgbClr val="30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2"/>
            <p:cNvSpPr>
              <a:spLocks/>
            </p:cNvSpPr>
            <p:nvPr/>
          </p:nvSpPr>
          <p:spPr bwMode="auto">
            <a:xfrm>
              <a:off x="947" y="1765"/>
              <a:ext cx="127" cy="727"/>
            </a:xfrm>
            <a:custGeom>
              <a:avLst/>
              <a:gdLst>
                <a:gd name="T0" fmla="*/ 0 w 123"/>
                <a:gd name="T1" fmla="*/ 0 h 712"/>
                <a:gd name="T2" fmla="*/ 80 w 123"/>
                <a:gd name="T3" fmla="*/ 64 h 712"/>
                <a:gd name="T4" fmla="*/ 120 w 123"/>
                <a:gd name="T5" fmla="*/ 271 h 712"/>
                <a:gd name="T6" fmla="*/ 98 w 123"/>
                <a:gd name="T7" fmla="*/ 634 h 712"/>
                <a:gd name="T8" fmla="*/ 71 w 123"/>
                <a:gd name="T9" fmla="*/ 695 h 712"/>
                <a:gd name="T10" fmla="*/ 87 w 123"/>
                <a:gd name="T11" fmla="*/ 546 h 712"/>
                <a:gd name="T12" fmla="*/ 73 w 123"/>
                <a:gd name="T13" fmla="*/ 201 h 712"/>
                <a:gd name="T14" fmla="*/ 27 w 123"/>
                <a:gd name="T15" fmla="*/ 171 h 712"/>
                <a:gd name="T16" fmla="*/ 0 w 123"/>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712">
                  <a:moveTo>
                    <a:pt x="0" y="0"/>
                  </a:moveTo>
                  <a:cubicBezTo>
                    <a:pt x="0" y="0"/>
                    <a:pt x="45" y="38"/>
                    <a:pt x="80" y="64"/>
                  </a:cubicBezTo>
                  <a:cubicBezTo>
                    <a:pt x="103" y="81"/>
                    <a:pt x="119" y="145"/>
                    <a:pt x="120" y="271"/>
                  </a:cubicBezTo>
                  <a:cubicBezTo>
                    <a:pt x="123" y="444"/>
                    <a:pt x="113" y="533"/>
                    <a:pt x="98" y="634"/>
                  </a:cubicBezTo>
                  <a:cubicBezTo>
                    <a:pt x="90" y="693"/>
                    <a:pt x="84" y="712"/>
                    <a:pt x="71" y="695"/>
                  </a:cubicBezTo>
                  <a:cubicBezTo>
                    <a:pt x="60" y="680"/>
                    <a:pt x="26" y="558"/>
                    <a:pt x="87" y="546"/>
                  </a:cubicBezTo>
                  <a:cubicBezTo>
                    <a:pt x="91" y="475"/>
                    <a:pt x="97" y="342"/>
                    <a:pt x="73" y="201"/>
                  </a:cubicBezTo>
                  <a:cubicBezTo>
                    <a:pt x="73" y="201"/>
                    <a:pt x="55" y="180"/>
                    <a:pt x="27" y="171"/>
                  </a:cubicBezTo>
                  <a:cubicBezTo>
                    <a:pt x="11" y="142"/>
                    <a:pt x="0" y="0"/>
                    <a:pt x="0" y="0"/>
                  </a:cubicBezTo>
                  <a:close/>
                </a:path>
              </a:pathLst>
            </a:custGeom>
            <a:gradFill flip="none" rotWithShape="1">
              <a:gsLst>
                <a:gs pos="17000">
                  <a:srgbClr val="E0A723"/>
                </a:gs>
                <a:gs pos="58000">
                  <a:srgbClr val="C00000"/>
                </a:gs>
                <a:gs pos="100000">
                  <a:srgbClr val="FF5B5B"/>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3"/>
            <p:cNvSpPr>
              <a:spLocks noEditPoints="1"/>
            </p:cNvSpPr>
            <p:nvPr/>
          </p:nvSpPr>
          <p:spPr bwMode="auto">
            <a:xfrm>
              <a:off x="947" y="1765"/>
              <a:ext cx="127" cy="712"/>
            </a:xfrm>
            <a:custGeom>
              <a:avLst/>
              <a:gdLst>
                <a:gd name="T0" fmla="*/ 55 w 123"/>
                <a:gd name="T1" fmla="*/ 577 h 697"/>
                <a:gd name="T2" fmla="*/ 80 w 123"/>
                <a:gd name="T3" fmla="*/ 555 h 697"/>
                <a:gd name="T4" fmla="*/ 86 w 123"/>
                <a:gd name="T5" fmla="*/ 546 h 697"/>
                <a:gd name="T6" fmla="*/ 55 w 123"/>
                <a:gd name="T7" fmla="*/ 577 h 697"/>
                <a:gd name="T8" fmla="*/ 121 w 123"/>
                <a:gd name="T9" fmla="*/ 271 h 697"/>
                <a:gd name="T10" fmla="*/ 81 w 123"/>
                <a:gd name="T11" fmla="*/ 64 h 697"/>
                <a:gd name="T12" fmla="*/ 0 w 123"/>
                <a:gd name="T13" fmla="*/ 0 h 697"/>
                <a:gd name="T14" fmla="*/ 2 w 123"/>
                <a:gd name="T15" fmla="*/ 17 h 697"/>
                <a:gd name="T16" fmla="*/ 76 w 123"/>
                <a:gd name="T17" fmla="*/ 76 h 697"/>
                <a:gd name="T18" fmla="*/ 116 w 123"/>
                <a:gd name="T19" fmla="*/ 283 h 697"/>
                <a:gd name="T20" fmla="*/ 94 w 123"/>
                <a:gd name="T21" fmla="*/ 646 h 697"/>
                <a:gd name="T22" fmla="*/ 85 w 123"/>
                <a:gd name="T23" fmla="*/ 697 h 697"/>
                <a:gd name="T24" fmla="*/ 99 w 123"/>
                <a:gd name="T25" fmla="*/ 634 h 697"/>
                <a:gd name="T26" fmla="*/ 121 w 123"/>
                <a:gd name="T27" fmla="*/ 27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697">
                  <a:moveTo>
                    <a:pt x="55" y="577"/>
                  </a:moveTo>
                  <a:cubicBezTo>
                    <a:pt x="61" y="567"/>
                    <a:pt x="67" y="557"/>
                    <a:pt x="80" y="555"/>
                  </a:cubicBezTo>
                  <a:cubicBezTo>
                    <a:pt x="84" y="554"/>
                    <a:pt x="86" y="550"/>
                    <a:pt x="86" y="546"/>
                  </a:cubicBezTo>
                  <a:cubicBezTo>
                    <a:pt x="69" y="549"/>
                    <a:pt x="59" y="562"/>
                    <a:pt x="55" y="577"/>
                  </a:cubicBezTo>
                  <a:close/>
                  <a:moveTo>
                    <a:pt x="121" y="271"/>
                  </a:moveTo>
                  <a:cubicBezTo>
                    <a:pt x="119" y="145"/>
                    <a:pt x="104" y="81"/>
                    <a:pt x="81" y="64"/>
                  </a:cubicBezTo>
                  <a:cubicBezTo>
                    <a:pt x="46" y="38"/>
                    <a:pt x="0" y="0"/>
                    <a:pt x="0" y="0"/>
                  </a:cubicBezTo>
                  <a:cubicBezTo>
                    <a:pt x="0" y="0"/>
                    <a:pt x="1" y="7"/>
                    <a:pt x="2" y="17"/>
                  </a:cubicBezTo>
                  <a:cubicBezTo>
                    <a:pt x="15" y="29"/>
                    <a:pt x="49" y="56"/>
                    <a:pt x="76" y="76"/>
                  </a:cubicBezTo>
                  <a:cubicBezTo>
                    <a:pt x="99" y="93"/>
                    <a:pt x="115" y="157"/>
                    <a:pt x="116" y="283"/>
                  </a:cubicBezTo>
                  <a:cubicBezTo>
                    <a:pt x="119" y="456"/>
                    <a:pt x="109" y="545"/>
                    <a:pt x="94" y="646"/>
                  </a:cubicBezTo>
                  <a:cubicBezTo>
                    <a:pt x="91" y="669"/>
                    <a:pt x="88" y="686"/>
                    <a:pt x="85" y="697"/>
                  </a:cubicBezTo>
                  <a:cubicBezTo>
                    <a:pt x="90" y="689"/>
                    <a:pt x="94" y="668"/>
                    <a:pt x="99" y="634"/>
                  </a:cubicBezTo>
                  <a:cubicBezTo>
                    <a:pt x="113" y="533"/>
                    <a:pt x="123" y="444"/>
                    <a:pt x="121" y="271"/>
                  </a:cubicBezTo>
                  <a:close/>
                </a:path>
              </a:pathLst>
            </a:custGeom>
            <a:gradFill>
              <a:gsLst>
                <a:gs pos="96667">
                  <a:schemeClr val="accent1"/>
                </a:gs>
                <a:gs pos="0">
                  <a:srgbClr val="FAF3C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4"/>
            <p:cNvSpPr>
              <a:spLocks/>
            </p:cNvSpPr>
            <p:nvPr/>
          </p:nvSpPr>
          <p:spPr bwMode="auto">
            <a:xfrm>
              <a:off x="696" y="3404"/>
              <a:ext cx="247" cy="351"/>
            </a:xfrm>
            <a:custGeom>
              <a:avLst/>
              <a:gdLst>
                <a:gd name="T0" fmla="*/ 0 w 241"/>
                <a:gd name="T1" fmla="*/ 0 h 344"/>
                <a:gd name="T2" fmla="*/ 87 w 241"/>
                <a:gd name="T3" fmla="*/ 336 h 344"/>
                <a:gd name="T4" fmla="*/ 115 w 241"/>
                <a:gd name="T5" fmla="*/ 343 h 344"/>
                <a:gd name="T6" fmla="*/ 144 w 241"/>
                <a:gd name="T7" fmla="*/ 337 h 344"/>
                <a:gd name="T8" fmla="*/ 241 w 241"/>
                <a:gd name="T9" fmla="*/ 5 h 344"/>
                <a:gd name="T10" fmla="*/ 0 w 241"/>
                <a:gd name="T11" fmla="*/ 0 h 344"/>
              </a:gdLst>
              <a:ahLst/>
              <a:cxnLst>
                <a:cxn ang="0">
                  <a:pos x="T0" y="T1"/>
                </a:cxn>
                <a:cxn ang="0">
                  <a:pos x="T2" y="T3"/>
                </a:cxn>
                <a:cxn ang="0">
                  <a:pos x="T4" y="T5"/>
                </a:cxn>
                <a:cxn ang="0">
                  <a:pos x="T6" y="T7"/>
                </a:cxn>
                <a:cxn ang="0">
                  <a:pos x="T8" y="T9"/>
                </a:cxn>
                <a:cxn ang="0">
                  <a:pos x="T10" y="T11"/>
                </a:cxn>
              </a:cxnLst>
              <a:rect l="0" t="0" r="r" b="b"/>
              <a:pathLst>
                <a:path w="241" h="344">
                  <a:moveTo>
                    <a:pt x="0" y="0"/>
                  </a:moveTo>
                  <a:cubicBezTo>
                    <a:pt x="0" y="0"/>
                    <a:pt x="31" y="215"/>
                    <a:pt x="87" y="336"/>
                  </a:cubicBezTo>
                  <a:cubicBezTo>
                    <a:pt x="101" y="343"/>
                    <a:pt x="115" y="343"/>
                    <a:pt x="115" y="343"/>
                  </a:cubicBezTo>
                  <a:cubicBezTo>
                    <a:pt x="115" y="343"/>
                    <a:pt x="130" y="344"/>
                    <a:pt x="144" y="337"/>
                  </a:cubicBezTo>
                  <a:cubicBezTo>
                    <a:pt x="203" y="218"/>
                    <a:pt x="241" y="5"/>
                    <a:pt x="241" y="5"/>
                  </a:cubicBezTo>
                  <a:lnTo>
                    <a:pt x="0" y="0"/>
                  </a:lnTo>
                  <a:close/>
                </a:path>
              </a:pathLst>
            </a:custGeom>
            <a:gradFill>
              <a:gsLst>
                <a:gs pos="0">
                  <a:srgbClr val="E4AA23"/>
                </a:gs>
                <a:gs pos="100000">
                  <a:srgbClr val="E4AA23"/>
                </a:gs>
                <a:gs pos="50000">
                  <a:srgbClr val="F1D38F"/>
                </a:gs>
                <a:gs pos="28000">
                  <a:srgbClr val="A5671F"/>
                </a:gs>
                <a:gs pos="56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5"/>
            <p:cNvSpPr>
              <a:spLocks/>
            </p:cNvSpPr>
            <p:nvPr/>
          </p:nvSpPr>
          <p:spPr bwMode="auto">
            <a:xfrm>
              <a:off x="675" y="2757"/>
              <a:ext cx="292" cy="82"/>
            </a:xfrm>
            <a:custGeom>
              <a:avLst/>
              <a:gdLst>
                <a:gd name="T0" fmla="*/ 291 w 292"/>
                <a:gd name="T1" fmla="*/ 82 h 82"/>
                <a:gd name="T2" fmla="*/ 0 w 292"/>
                <a:gd name="T3" fmla="*/ 76 h 82"/>
                <a:gd name="T4" fmla="*/ 1 w 292"/>
                <a:gd name="T5" fmla="*/ 0 h 82"/>
                <a:gd name="T6" fmla="*/ 292 w 292"/>
                <a:gd name="T7" fmla="*/ 4 h 82"/>
                <a:gd name="T8" fmla="*/ 291 w 292"/>
                <a:gd name="T9" fmla="*/ 82 h 82"/>
              </a:gdLst>
              <a:ahLst/>
              <a:cxnLst>
                <a:cxn ang="0">
                  <a:pos x="T0" y="T1"/>
                </a:cxn>
                <a:cxn ang="0">
                  <a:pos x="T2" y="T3"/>
                </a:cxn>
                <a:cxn ang="0">
                  <a:pos x="T4" y="T5"/>
                </a:cxn>
                <a:cxn ang="0">
                  <a:pos x="T6" y="T7"/>
                </a:cxn>
                <a:cxn ang="0">
                  <a:pos x="T8" y="T9"/>
                </a:cxn>
              </a:cxnLst>
              <a:rect l="0" t="0" r="r" b="b"/>
              <a:pathLst>
                <a:path w="292" h="82">
                  <a:moveTo>
                    <a:pt x="291" y="82"/>
                  </a:moveTo>
                  <a:lnTo>
                    <a:pt x="0" y="76"/>
                  </a:lnTo>
                  <a:lnTo>
                    <a:pt x="1" y="0"/>
                  </a:lnTo>
                  <a:lnTo>
                    <a:pt x="292" y="4"/>
                  </a:lnTo>
                  <a:lnTo>
                    <a:pt x="291" y="82"/>
                  </a:lnTo>
                  <a:close/>
                </a:path>
              </a:pathLst>
            </a:custGeom>
            <a:gradFill>
              <a:gsLst>
                <a:gs pos="49000">
                  <a:srgbClr val="E4AA23"/>
                </a:gs>
                <a:gs pos="100000">
                  <a:srgbClr val="E4AA23"/>
                </a:gs>
                <a:gs pos="32233">
                  <a:schemeClr val="bg1"/>
                </a:gs>
                <a:gs pos="22000">
                  <a:srgbClr val="BE8121"/>
                </a:gs>
                <a:gs pos="0">
                  <a:srgbClr val="A5671F"/>
                </a:gs>
                <a:gs pos="81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6"/>
            <p:cNvSpPr>
              <a:spLocks/>
            </p:cNvSpPr>
            <p:nvPr/>
          </p:nvSpPr>
          <p:spPr bwMode="auto">
            <a:xfrm>
              <a:off x="666" y="2755"/>
              <a:ext cx="312" cy="24"/>
            </a:xfrm>
            <a:custGeom>
              <a:avLst/>
              <a:gdLst>
                <a:gd name="T0" fmla="*/ 304 w 304"/>
                <a:gd name="T1" fmla="*/ 14 h 24"/>
                <a:gd name="T2" fmla="*/ 295 w 304"/>
                <a:gd name="T3" fmla="*/ 24 h 24"/>
                <a:gd name="T4" fmla="*/ 10 w 304"/>
                <a:gd name="T5" fmla="*/ 20 h 24"/>
                <a:gd name="T6" fmla="*/ 1 w 304"/>
                <a:gd name="T7" fmla="*/ 10 h 24"/>
                <a:gd name="T8" fmla="*/ 1 w 304"/>
                <a:gd name="T9" fmla="*/ 10 h 24"/>
                <a:gd name="T10" fmla="*/ 10 w 304"/>
                <a:gd name="T11" fmla="*/ 0 h 24"/>
                <a:gd name="T12" fmla="*/ 295 w 304"/>
                <a:gd name="T13" fmla="*/ 4 h 24"/>
                <a:gd name="T14" fmla="*/ 304 w 304"/>
                <a:gd name="T15" fmla="*/ 1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
                  <a:moveTo>
                    <a:pt x="304" y="14"/>
                  </a:moveTo>
                  <a:cubicBezTo>
                    <a:pt x="304" y="19"/>
                    <a:pt x="300" y="24"/>
                    <a:pt x="295" y="24"/>
                  </a:cubicBezTo>
                  <a:cubicBezTo>
                    <a:pt x="10" y="20"/>
                    <a:pt x="10" y="20"/>
                    <a:pt x="10" y="20"/>
                  </a:cubicBezTo>
                  <a:cubicBezTo>
                    <a:pt x="5" y="20"/>
                    <a:pt x="0" y="15"/>
                    <a:pt x="1" y="10"/>
                  </a:cubicBezTo>
                  <a:cubicBezTo>
                    <a:pt x="1" y="10"/>
                    <a:pt x="1" y="10"/>
                    <a:pt x="1" y="10"/>
                  </a:cubicBezTo>
                  <a:cubicBezTo>
                    <a:pt x="1" y="4"/>
                    <a:pt x="5" y="0"/>
                    <a:pt x="10" y="0"/>
                  </a:cubicBezTo>
                  <a:cubicBezTo>
                    <a:pt x="295" y="4"/>
                    <a:pt x="295" y="4"/>
                    <a:pt x="295" y="4"/>
                  </a:cubicBezTo>
                  <a:cubicBezTo>
                    <a:pt x="300" y="4"/>
                    <a:pt x="304" y="9"/>
                    <a:pt x="304" y="14"/>
                  </a:cubicBezTo>
                  <a:close/>
                </a:path>
              </a:pathLst>
            </a:custGeom>
            <a:solidFill>
              <a:srgbClr val="714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7"/>
            <p:cNvSpPr>
              <a:spLocks/>
            </p:cNvSpPr>
            <p:nvPr/>
          </p:nvSpPr>
          <p:spPr bwMode="auto">
            <a:xfrm>
              <a:off x="666" y="2819"/>
              <a:ext cx="311" cy="25"/>
            </a:xfrm>
            <a:custGeom>
              <a:avLst/>
              <a:gdLst>
                <a:gd name="T0" fmla="*/ 303 w 303"/>
                <a:gd name="T1" fmla="*/ 14 h 24"/>
                <a:gd name="T2" fmla="*/ 294 w 303"/>
                <a:gd name="T3" fmla="*/ 24 h 24"/>
                <a:gd name="T4" fmla="*/ 9 w 303"/>
                <a:gd name="T5" fmla="*/ 20 h 24"/>
                <a:gd name="T6" fmla="*/ 0 w 303"/>
                <a:gd name="T7" fmla="*/ 10 h 24"/>
                <a:gd name="T8" fmla="*/ 0 w 303"/>
                <a:gd name="T9" fmla="*/ 10 h 24"/>
                <a:gd name="T10" fmla="*/ 9 w 303"/>
                <a:gd name="T11" fmla="*/ 0 h 24"/>
                <a:gd name="T12" fmla="*/ 294 w 303"/>
                <a:gd name="T13" fmla="*/ 4 h 24"/>
                <a:gd name="T14" fmla="*/ 303 w 303"/>
                <a:gd name="T15" fmla="*/ 1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4">
                  <a:moveTo>
                    <a:pt x="303" y="14"/>
                  </a:moveTo>
                  <a:cubicBezTo>
                    <a:pt x="303" y="19"/>
                    <a:pt x="299" y="24"/>
                    <a:pt x="294" y="24"/>
                  </a:cubicBezTo>
                  <a:cubicBezTo>
                    <a:pt x="9" y="20"/>
                    <a:pt x="9" y="20"/>
                    <a:pt x="9" y="20"/>
                  </a:cubicBezTo>
                  <a:cubicBezTo>
                    <a:pt x="4" y="20"/>
                    <a:pt x="0" y="15"/>
                    <a:pt x="0" y="10"/>
                  </a:cubicBezTo>
                  <a:cubicBezTo>
                    <a:pt x="0" y="10"/>
                    <a:pt x="0" y="10"/>
                    <a:pt x="0" y="10"/>
                  </a:cubicBezTo>
                  <a:cubicBezTo>
                    <a:pt x="0" y="4"/>
                    <a:pt x="4" y="0"/>
                    <a:pt x="9" y="0"/>
                  </a:cubicBezTo>
                  <a:cubicBezTo>
                    <a:pt x="294" y="4"/>
                    <a:pt x="294" y="4"/>
                    <a:pt x="294" y="4"/>
                  </a:cubicBezTo>
                  <a:cubicBezTo>
                    <a:pt x="299" y="4"/>
                    <a:pt x="303" y="9"/>
                    <a:pt x="303" y="14"/>
                  </a:cubicBezTo>
                  <a:close/>
                </a:path>
              </a:pathLst>
            </a:custGeom>
            <a:solidFill>
              <a:srgbClr val="714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8"/>
            <p:cNvSpPr>
              <a:spLocks/>
            </p:cNvSpPr>
            <p:nvPr/>
          </p:nvSpPr>
          <p:spPr bwMode="auto">
            <a:xfrm>
              <a:off x="669" y="2820"/>
              <a:ext cx="305" cy="12"/>
            </a:xfrm>
            <a:custGeom>
              <a:avLst/>
              <a:gdLst>
                <a:gd name="T0" fmla="*/ 297 w 297"/>
                <a:gd name="T1" fmla="*/ 8 h 12"/>
                <a:gd name="T2" fmla="*/ 289 w 297"/>
                <a:gd name="T3" fmla="*/ 12 h 12"/>
                <a:gd name="T4" fmla="*/ 8 w 297"/>
                <a:gd name="T5" fmla="*/ 8 h 12"/>
                <a:gd name="T6" fmla="*/ 0 w 297"/>
                <a:gd name="T7" fmla="*/ 4 h 12"/>
                <a:gd name="T8" fmla="*/ 8 w 297"/>
                <a:gd name="T9" fmla="*/ 0 h 12"/>
                <a:gd name="T10" fmla="*/ 289 w 297"/>
                <a:gd name="T11" fmla="*/ 4 h 12"/>
                <a:gd name="T12" fmla="*/ 297 w 297"/>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97" h="12">
                  <a:moveTo>
                    <a:pt x="297" y="8"/>
                  </a:moveTo>
                  <a:cubicBezTo>
                    <a:pt x="296" y="10"/>
                    <a:pt x="293" y="12"/>
                    <a:pt x="289" y="12"/>
                  </a:cubicBezTo>
                  <a:cubicBezTo>
                    <a:pt x="8" y="8"/>
                    <a:pt x="8" y="8"/>
                    <a:pt x="8" y="8"/>
                  </a:cubicBezTo>
                  <a:cubicBezTo>
                    <a:pt x="5" y="8"/>
                    <a:pt x="2" y="6"/>
                    <a:pt x="0" y="4"/>
                  </a:cubicBezTo>
                  <a:cubicBezTo>
                    <a:pt x="2" y="1"/>
                    <a:pt x="5" y="0"/>
                    <a:pt x="8" y="0"/>
                  </a:cubicBezTo>
                  <a:cubicBezTo>
                    <a:pt x="289" y="4"/>
                    <a:pt x="289" y="4"/>
                    <a:pt x="289" y="4"/>
                  </a:cubicBezTo>
                  <a:cubicBezTo>
                    <a:pt x="293" y="4"/>
                    <a:pt x="296" y="6"/>
                    <a:pt x="297" y="8"/>
                  </a:cubicBezTo>
                  <a:close/>
                </a:path>
              </a:pathLst>
            </a:custGeom>
            <a:solidFill>
              <a:srgbClr val="FBF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9"/>
            <p:cNvSpPr>
              <a:spLocks/>
            </p:cNvSpPr>
            <p:nvPr/>
          </p:nvSpPr>
          <p:spPr bwMode="auto">
            <a:xfrm>
              <a:off x="670" y="2756"/>
              <a:ext cx="305" cy="12"/>
            </a:xfrm>
            <a:custGeom>
              <a:avLst/>
              <a:gdLst>
                <a:gd name="T0" fmla="*/ 297 w 297"/>
                <a:gd name="T1" fmla="*/ 8 h 12"/>
                <a:gd name="T2" fmla="*/ 289 w 297"/>
                <a:gd name="T3" fmla="*/ 12 h 12"/>
                <a:gd name="T4" fmla="*/ 8 w 297"/>
                <a:gd name="T5" fmla="*/ 8 h 12"/>
                <a:gd name="T6" fmla="*/ 0 w 297"/>
                <a:gd name="T7" fmla="*/ 4 h 12"/>
                <a:gd name="T8" fmla="*/ 8 w 297"/>
                <a:gd name="T9" fmla="*/ 0 h 12"/>
                <a:gd name="T10" fmla="*/ 289 w 297"/>
                <a:gd name="T11" fmla="*/ 4 h 12"/>
                <a:gd name="T12" fmla="*/ 297 w 297"/>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97" h="12">
                  <a:moveTo>
                    <a:pt x="297" y="8"/>
                  </a:moveTo>
                  <a:cubicBezTo>
                    <a:pt x="295" y="11"/>
                    <a:pt x="292" y="12"/>
                    <a:pt x="289" y="12"/>
                  </a:cubicBezTo>
                  <a:cubicBezTo>
                    <a:pt x="8" y="8"/>
                    <a:pt x="8" y="8"/>
                    <a:pt x="8" y="8"/>
                  </a:cubicBezTo>
                  <a:cubicBezTo>
                    <a:pt x="4" y="8"/>
                    <a:pt x="1" y="6"/>
                    <a:pt x="0" y="4"/>
                  </a:cubicBezTo>
                  <a:cubicBezTo>
                    <a:pt x="2" y="2"/>
                    <a:pt x="5" y="0"/>
                    <a:pt x="8" y="0"/>
                  </a:cubicBezTo>
                  <a:cubicBezTo>
                    <a:pt x="289" y="4"/>
                    <a:pt x="289" y="4"/>
                    <a:pt x="289" y="4"/>
                  </a:cubicBezTo>
                  <a:cubicBezTo>
                    <a:pt x="293" y="4"/>
                    <a:pt x="295" y="6"/>
                    <a:pt x="297" y="8"/>
                  </a:cubicBezTo>
                  <a:close/>
                </a:path>
              </a:pathLst>
            </a:custGeom>
            <a:solidFill>
              <a:srgbClr val="FBF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0"/>
            <p:cNvSpPr>
              <a:spLocks/>
            </p:cNvSpPr>
            <p:nvPr/>
          </p:nvSpPr>
          <p:spPr bwMode="auto">
            <a:xfrm>
              <a:off x="666" y="2826"/>
              <a:ext cx="311" cy="18"/>
            </a:xfrm>
            <a:custGeom>
              <a:avLst/>
              <a:gdLst>
                <a:gd name="T0" fmla="*/ 303 w 303"/>
                <a:gd name="T1" fmla="*/ 4 h 17"/>
                <a:gd name="T2" fmla="*/ 303 w 303"/>
                <a:gd name="T3" fmla="*/ 7 h 17"/>
                <a:gd name="T4" fmla="*/ 294 w 303"/>
                <a:gd name="T5" fmla="*/ 17 h 17"/>
                <a:gd name="T6" fmla="*/ 9 w 303"/>
                <a:gd name="T7" fmla="*/ 13 h 17"/>
                <a:gd name="T8" fmla="*/ 0 w 303"/>
                <a:gd name="T9" fmla="*/ 3 h 17"/>
                <a:gd name="T10" fmla="*/ 0 w 303"/>
                <a:gd name="T11" fmla="*/ 0 h 17"/>
                <a:gd name="T12" fmla="*/ 9 w 303"/>
                <a:gd name="T13" fmla="*/ 6 h 17"/>
                <a:gd name="T14" fmla="*/ 294 w 303"/>
                <a:gd name="T15" fmla="*/ 10 h 17"/>
                <a:gd name="T16" fmla="*/ 303 w 303"/>
                <a:gd name="T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17">
                  <a:moveTo>
                    <a:pt x="303" y="4"/>
                  </a:moveTo>
                  <a:cubicBezTo>
                    <a:pt x="303" y="5"/>
                    <a:pt x="303" y="6"/>
                    <a:pt x="303" y="7"/>
                  </a:cubicBezTo>
                  <a:cubicBezTo>
                    <a:pt x="303" y="13"/>
                    <a:pt x="299" y="17"/>
                    <a:pt x="294" y="17"/>
                  </a:cubicBezTo>
                  <a:cubicBezTo>
                    <a:pt x="9" y="13"/>
                    <a:pt x="9" y="13"/>
                    <a:pt x="9" y="13"/>
                  </a:cubicBezTo>
                  <a:cubicBezTo>
                    <a:pt x="4" y="13"/>
                    <a:pt x="0" y="8"/>
                    <a:pt x="0" y="3"/>
                  </a:cubicBezTo>
                  <a:cubicBezTo>
                    <a:pt x="0" y="2"/>
                    <a:pt x="0" y="1"/>
                    <a:pt x="0" y="0"/>
                  </a:cubicBezTo>
                  <a:cubicBezTo>
                    <a:pt x="2" y="3"/>
                    <a:pt x="5" y="6"/>
                    <a:pt x="9" y="6"/>
                  </a:cubicBezTo>
                  <a:cubicBezTo>
                    <a:pt x="294" y="10"/>
                    <a:pt x="294" y="10"/>
                    <a:pt x="294" y="10"/>
                  </a:cubicBezTo>
                  <a:cubicBezTo>
                    <a:pt x="298" y="10"/>
                    <a:pt x="301" y="8"/>
                    <a:pt x="303" y="4"/>
                  </a:cubicBezTo>
                  <a:close/>
                </a:path>
              </a:pathLst>
            </a:custGeom>
            <a:solidFill>
              <a:srgbClr val="AB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1"/>
            <p:cNvSpPr>
              <a:spLocks/>
            </p:cNvSpPr>
            <p:nvPr/>
          </p:nvSpPr>
          <p:spPr bwMode="auto">
            <a:xfrm>
              <a:off x="666" y="2761"/>
              <a:ext cx="312" cy="18"/>
            </a:xfrm>
            <a:custGeom>
              <a:avLst/>
              <a:gdLst>
                <a:gd name="T0" fmla="*/ 304 w 304"/>
                <a:gd name="T1" fmla="*/ 5 h 18"/>
                <a:gd name="T2" fmla="*/ 304 w 304"/>
                <a:gd name="T3" fmla="*/ 8 h 18"/>
                <a:gd name="T4" fmla="*/ 295 w 304"/>
                <a:gd name="T5" fmla="*/ 18 h 18"/>
                <a:gd name="T6" fmla="*/ 10 w 304"/>
                <a:gd name="T7" fmla="*/ 14 h 18"/>
                <a:gd name="T8" fmla="*/ 1 w 304"/>
                <a:gd name="T9" fmla="*/ 4 h 18"/>
                <a:gd name="T10" fmla="*/ 1 w 304"/>
                <a:gd name="T11" fmla="*/ 0 h 18"/>
                <a:gd name="T12" fmla="*/ 10 w 304"/>
                <a:gd name="T13" fmla="*/ 7 h 18"/>
                <a:gd name="T14" fmla="*/ 295 w 304"/>
                <a:gd name="T15" fmla="*/ 11 h 18"/>
                <a:gd name="T16" fmla="*/ 304 w 304"/>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18">
                  <a:moveTo>
                    <a:pt x="304" y="5"/>
                  </a:moveTo>
                  <a:cubicBezTo>
                    <a:pt x="304" y="6"/>
                    <a:pt x="304" y="7"/>
                    <a:pt x="304" y="8"/>
                  </a:cubicBezTo>
                  <a:cubicBezTo>
                    <a:pt x="304" y="13"/>
                    <a:pt x="300" y="18"/>
                    <a:pt x="295" y="18"/>
                  </a:cubicBezTo>
                  <a:cubicBezTo>
                    <a:pt x="10" y="14"/>
                    <a:pt x="10" y="14"/>
                    <a:pt x="10" y="14"/>
                  </a:cubicBezTo>
                  <a:cubicBezTo>
                    <a:pt x="5" y="14"/>
                    <a:pt x="0" y="9"/>
                    <a:pt x="1" y="4"/>
                  </a:cubicBezTo>
                  <a:cubicBezTo>
                    <a:pt x="1" y="3"/>
                    <a:pt x="1" y="1"/>
                    <a:pt x="1" y="0"/>
                  </a:cubicBezTo>
                  <a:cubicBezTo>
                    <a:pt x="2" y="4"/>
                    <a:pt x="6" y="7"/>
                    <a:pt x="10" y="7"/>
                  </a:cubicBezTo>
                  <a:cubicBezTo>
                    <a:pt x="295" y="11"/>
                    <a:pt x="295" y="11"/>
                    <a:pt x="295" y="11"/>
                  </a:cubicBezTo>
                  <a:cubicBezTo>
                    <a:pt x="299" y="11"/>
                    <a:pt x="302" y="8"/>
                    <a:pt x="304" y="5"/>
                  </a:cubicBezTo>
                  <a:close/>
                </a:path>
              </a:pathLst>
            </a:custGeom>
            <a:solidFill>
              <a:srgbClr val="AB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2"/>
            <p:cNvSpPr>
              <a:spLocks/>
            </p:cNvSpPr>
            <p:nvPr/>
          </p:nvSpPr>
          <p:spPr bwMode="auto">
            <a:xfrm>
              <a:off x="692" y="1601"/>
              <a:ext cx="283" cy="323"/>
            </a:xfrm>
            <a:custGeom>
              <a:avLst/>
              <a:gdLst>
                <a:gd name="T0" fmla="*/ 0 w 276"/>
                <a:gd name="T1" fmla="*/ 304 h 316"/>
                <a:gd name="T2" fmla="*/ 135 w 276"/>
                <a:gd name="T3" fmla="*/ 315 h 316"/>
                <a:gd name="T4" fmla="*/ 276 w 276"/>
                <a:gd name="T5" fmla="*/ 306 h 316"/>
                <a:gd name="T6" fmla="*/ 142 w 276"/>
                <a:gd name="T7" fmla="*/ 1 h 316"/>
                <a:gd name="T8" fmla="*/ 0 w 276"/>
                <a:gd name="T9" fmla="*/ 304 h 316"/>
              </a:gdLst>
              <a:ahLst/>
              <a:cxnLst>
                <a:cxn ang="0">
                  <a:pos x="T0" y="T1"/>
                </a:cxn>
                <a:cxn ang="0">
                  <a:pos x="T2" y="T3"/>
                </a:cxn>
                <a:cxn ang="0">
                  <a:pos x="T4" y="T5"/>
                </a:cxn>
                <a:cxn ang="0">
                  <a:pos x="T6" y="T7"/>
                </a:cxn>
                <a:cxn ang="0">
                  <a:pos x="T8" y="T9"/>
                </a:cxn>
              </a:cxnLst>
              <a:rect l="0" t="0" r="r" b="b"/>
              <a:pathLst>
                <a:path w="276" h="316">
                  <a:moveTo>
                    <a:pt x="0" y="304"/>
                  </a:moveTo>
                  <a:cubicBezTo>
                    <a:pt x="12" y="313"/>
                    <a:pt x="90" y="315"/>
                    <a:pt x="135" y="315"/>
                  </a:cubicBezTo>
                  <a:cubicBezTo>
                    <a:pt x="186" y="316"/>
                    <a:pt x="268" y="315"/>
                    <a:pt x="276" y="306"/>
                  </a:cubicBezTo>
                  <a:cubicBezTo>
                    <a:pt x="249" y="74"/>
                    <a:pt x="199" y="2"/>
                    <a:pt x="142" y="1"/>
                  </a:cubicBezTo>
                  <a:cubicBezTo>
                    <a:pt x="84" y="0"/>
                    <a:pt x="32" y="71"/>
                    <a:pt x="0" y="304"/>
                  </a:cubicBezTo>
                  <a:close/>
                </a:path>
              </a:pathLst>
            </a:custGeom>
            <a:gradFill>
              <a:gsLst>
                <a:gs pos="49000">
                  <a:srgbClr val="E4AA23"/>
                </a:gs>
                <a:gs pos="100000">
                  <a:srgbClr val="E4AA23"/>
                </a:gs>
                <a:gs pos="32233">
                  <a:schemeClr val="bg1"/>
                </a:gs>
                <a:gs pos="22000">
                  <a:srgbClr val="BE8121"/>
                </a:gs>
                <a:gs pos="0">
                  <a:srgbClr val="A5671F"/>
                </a:gs>
                <a:gs pos="81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3"/>
            <p:cNvSpPr>
              <a:spLocks/>
            </p:cNvSpPr>
            <p:nvPr/>
          </p:nvSpPr>
          <p:spPr bwMode="auto">
            <a:xfrm>
              <a:off x="697" y="3417"/>
              <a:ext cx="244" cy="16"/>
            </a:xfrm>
            <a:custGeom>
              <a:avLst/>
              <a:gdLst>
                <a:gd name="T0" fmla="*/ 2 w 238"/>
                <a:gd name="T1" fmla="*/ 12 h 16"/>
                <a:gd name="T2" fmla="*/ 0 w 238"/>
                <a:gd name="T3" fmla="*/ 0 h 16"/>
                <a:gd name="T4" fmla="*/ 238 w 238"/>
                <a:gd name="T5" fmla="*/ 4 h 16"/>
                <a:gd name="T6" fmla="*/ 236 w 238"/>
                <a:gd name="T7" fmla="*/ 16 h 16"/>
                <a:gd name="T8" fmla="*/ 2 w 238"/>
                <a:gd name="T9" fmla="*/ 12 h 16"/>
              </a:gdLst>
              <a:ahLst/>
              <a:cxnLst>
                <a:cxn ang="0">
                  <a:pos x="T0" y="T1"/>
                </a:cxn>
                <a:cxn ang="0">
                  <a:pos x="T2" y="T3"/>
                </a:cxn>
                <a:cxn ang="0">
                  <a:pos x="T4" y="T5"/>
                </a:cxn>
                <a:cxn ang="0">
                  <a:pos x="T6" y="T7"/>
                </a:cxn>
                <a:cxn ang="0">
                  <a:pos x="T8" y="T9"/>
                </a:cxn>
              </a:cxnLst>
              <a:rect l="0" t="0" r="r" b="b"/>
              <a:pathLst>
                <a:path w="238" h="16">
                  <a:moveTo>
                    <a:pt x="2" y="12"/>
                  </a:moveTo>
                  <a:cubicBezTo>
                    <a:pt x="1" y="7"/>
                    <a:pt x="1" y="3"/>
                    <a:pt x="0" y="0"/>
                  </a:cubicBezTo>
                  <a:cubicBezTo>
                    <a:pt x="238" y="4"/>
                    <a:pt x="238" y="4"/>
                    <a:pt x="238" y="4"/>
                  </a:cubicBezTo>
                  <a:cubicBezTo>
                    <a:pt x="237" y="7"/>
                    <a:pt x="236" y="12"/>
                    <a:pt x="236" y="16"/>
                  </a:cubicBezTo>
                  <a:lnTo>
                    <a:pt x="2" y="12"/>
                  </a:lnTo>
                  <a:close/>
                </a:path>
              </a:pathLst>
            </a:custGeom>
            <a:solidFill>
              <a:srgbClr val="402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paper_clip">
            <a:extLst>
              <a:ext uri="{FF2B5EF4-FFF2-40B4-BE49-F238E27FC236}">
                <a16:creationId xmlns:a16="http://schemas.microsoft.com/office/drawing/2014/main" xmlns="" id="{965F070E-2087-4087-9811-2AD5137B208F}"/>
              </a:ext>
            </a:extLst>
          </p:cNvPr>
          <p:cNvSpPr>
            <a:spLocks noEditPoints="1"/>
          </p:cNvSpPr>
          <p:nvPr/>
        </p:nvSpPr>
        <p:spPr bwMode="auto">
          <a:xfrm rot="21440623">
            <a:off x="3142399" y="777626"/>
            <a:ext cx="517285" cy="1245196"/>
          </a:xfrm>
          <a:custGeom>
            <a:avLst/>
            <a:gdLst>
              <a:gd name="T0" fmla="*/ 266 w 269"/>
              <a:gd name="T1" fmla="*/ 114 h 650"/>
              <a:gd name="T2" fmla="*/ 269 w 269"/>
              <a:gd name="T3" fmla="*/ 415 h 650"/>
              <a:gd name="T4" fmla="*/ 240 w 269"/>
              <a:gd name="T5" fmla="*/ 415 h 650"/>
              <a:gd name="T6" fmla="*/ 237 w 269"/>
              <a:gd name="T7" fmla="*/ 114 h 650"/>
              <a:gd name="T8" fmla="*/ 218 w 269"/>
              <a:gd name="T9" fmla="*/ 56 h 650"/>
              <a:gd name="T10" fmla="*/ 156 w 269"/>
              <a:gd name="T11" fmla="*/ 29 h 650"/>
              <a:gd name="T12" fmla="*/ 91 w 269"/>
              <a:gd name="T13" fmla="*/ 58 h 650"/>
              <a:gd name="T14" fmla="*/ 72 w 269"/>
              <a:gd name="T15" fmla="*/ 116 h 650"/>
              <a:gd name="T16" fmla="*/ 76 w 269"/>
              <a:gd name="T17" fmla="*/ 572 h 650"/>
              <a:gd name="T18" fmla="*/ 133 w 269"/>
              <a:gd name="T19" fmla="*/ 622 h 650"/>
              <a:gd name="T20" fmla="*/ 186 w 269"/>
              <a:gd name="T21" fmla="*/ 570 h 650"/>
              <a:gd name="T22" fmla="*/ 185 w 269"/>
              <a:gd name="T23" fmla="*/ 327 h 650"/>
              <a:gd name="T24" fmla="*/ 214 w 269"/>
              <a:gd name="T25" fmla="*/ 327 h 650"/>
              <a:gd name="T26" fmla="*/ 215 w 269"/>
              <a:gd name="T27" fmla="*/ 570 h 650"/>
              <a:gd name="T28" fmla="*/ 132 w 269"/>
              <a:gd name="T29" fmla="*/ 650 h 650"/>
              <a:gd name="T30" fmla="*/ 48 w 269"/>
              <a:gd name="T31" fmla="*/ 572 h 650"/>
              <a:gd name="T32" fmla="*/ 45 w 269"/>
              <a:gd name="T33" fmla="*/ 117 h 650"/>
              <a:gd name="T34" fmla="*/ 73 w 269"/>
              <a:gd name="T35" fmla="*/ 36 h 650"/>
              <a:gd name="T36" fmla="*/ 156 w 269"/>
              <a:gd name="T37" fmla="*/ 1 h 650"/>
              <a:gd name="T38" fmla="*/ 236 w 269"/>
              <a:gd name="T39" fmla="*/ 33 h 650"/>
              <a:gd name="T40" fmla="*/ 266 w 269"/>
              <a:gd name="T41" fmla="*/ 114 h 650"/>
              <a:gd name="T42" fmla="*/ 29 w 269"/>
              <a:gd name="T43" fmla="*/ 412 h 650"/>
              <a:gd name="T44" fmla="*/ 29 w 269"/>
              <a:gd name="T45" fmla="*/ 319 h 650"/>
              <a:gd name="T46" fmla="*/ 0 w 269"/>
              <a:gd name="T47" fmla="*/ 319 h 650"/>
              <a:gd name="T48" fmla="*/ 0 w 269"/>
              <a:gd name="T49" fmla="*/ 412 h 650"/>
              <a:gd name="T50" fmla="*/ 29 w 269"/>
              <a:gd name="T51" fmla="*/ 41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650">
                <a:moveTo>
                  <a:pt x="266" y="114"/>
                </a:moveTo>
                <a:cubicBezTo>
                  <a:pt x="269" y="415"/>
                  <a:pt x="269" y="415"/>
                  <a:pt x="269" y="415"/>
                </a:cubicBezTo>
                <a:cubicBezTo>
                  <a:pt x="260" y="415"/>
                  <a:pt x="250" y="414"/>
                  <a:pt x="240" y="415"/>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lose/>
                <a:moveTo>
                  <a:pt x="29" y="412"/>
                </a:moveTo>
                <a:cubicBezTo>
                  <a:pt x="29" y="319"/>
                  <a:pt x="29" y="319"/>
                  <a:pt x="29" y="319"/>
                </a:cubicBezTo>
                <a:cubicBezTo>
                  <a:pt x="0" y="319"/>
                  <a:pt x="0" y="319"/>
                  <a:pt x="0" y="319"/>
                </a:cubicBezTo>
                <a:cubicBezTo>
                  <a:pt x="0" y="412"/>
                  <a:pt x="0" y="412"/>
                  <a:pt x="0" y="412"/>
                </a:cubicBezTo>
                <a:cubicBezTo>
                  <a:pt x="13" y="412"/>
                  <a:pt x="20" y="412"/>
                  <a:pt x="29" y="412"/>
                </a:cubicBezTo>
                <a:close/>
              </a:path>
            </a:pathLst>
          </a:custGeom>
          <a:gradFill flip="none" rotWithShape="1">
            <a:gsLst>
              <a:gs pos="0">
                <a:schemeClr val="tx1">
                  <a:lumMod val="50000"/>
                  <a:lumOff val="50000"/>
                </a:schemeClr>
              </a:gs>
              <a:gs pos="100000">
                <a:schemeClr val="tx1">
                  <a:lumMod val="75000"/>
                  <a:lumOff val="2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135" name="Rectangle 134">
            <a:extLst>
              <a:ext uri="{FF2B5EF4-FFF2-40B4-BE49-F238E27FC236}">
                <a16:creationId xmlns:a16="http://schemas.microsoft.com/office/drawing/2014/main" xmlns="" id="{CF832F06-51B4-4954-AF24-5D0944F5A72B}"/>
              </a:ext>
            </a:extLst>
          </p:cNvPr>
          <p:cNvSpPr/>
          <p:nvPr/>
        </p:nvSpPr>
        <p:spPr bwMode="auto">
          <a:xfrm flipH="1">
            <a:off x="-2" y="6643290"/>
            <a:ext cx="12192002" cy="112431"/>
          </a:xfrm>
          <a:prstGeom prst="rect">
            <a:avLst/>
          </a:prstGeom>
          <a:solidFill>
            <a:srgbClr val="FFA3AA">
              <a:alpha val="60000"/>
            </a:srgb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1" name="paperclipfull">
            <a:extLst>
              <a:ext uri="{FF2B5EF4-FFF2-40B4-BE49-F238E27FC236}">
                <a16:creationId xmlns:a16="http://schemas.microsoft.com/office/drawing/2014/main" xmlns="" id="{3E675C13-8C57-4E02-9CAA-8339995B2678}"/>
              </a:ext>
            </a:extLst>
          </p:cNvPr>
          <p:cNvSpPr>
            <a:spLocks/>
          </p:cNvSpPr>
          <p:nvPr/>
        </p:nvSpPr>
        <p:spPr bwMode="auto">
          <a:xfrm rot="19887586">
            <a:off x="9821985" y="3963958"/>
            <a:ext cx="367910" cy="1030417"/>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2">
                  <a:lumMod val="75000"/>
                </a:schemeClr>
              </a:gs>
              <a:gs pos="100000">
                <a:schemeClr val="accent2">
                  <a:lumMod val="50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142" name="paperclipfull">
            <a:extLst>
              <a:ext uri="{FF2B5EF4-FFF2-40B4-BE49-F238E27FC236}">
                <a16:creationId xmlns:a16="http://schemas.microsoft.com/office/drawing/2014/main" xmlns="" id="{8AAEC8A6-A96E-4A8C-BCD1-C2DBE7E19428}"/>
              </a:ext>
            </a:extLst>
          </p:cNvPr>
          <p:cNvSpPr>
            <a:spLocks/>
          </p:cNvSpPr>
          <p:nvPr/>
        </p:nvSpPr>
        <p:spPr bwMode="auto">
          <a:xfrm rot="1001236">
            <a:off x="10173336" y="2452839"/>
            <a:ext cx="367910" cy="1030417"/>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3">
                  <a:lumMod val="20000"/>
                  <a:lumOff val="80000"/>
                </a:schemeClr>
              </a:gs>
              <a:gs pos="7500">
                <a:schemeClr val="accent3"/>
              </a:gs>
              <a:gs pos="100000">
                <a:schemeClr val="accent3">
                  <a:lumMod val="7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807" y="4026003"/>
            <a:ext cx="2328863" cy="3105150"/>
          </a:xfrm>
          <a:prstGeom prst="rect">
            <a:avLst/>
          </a:prstGeom>
        </p:spPr>
      </p:pic>
      <p:sp>
        <p:nvSpPr>
          <p:cNvPr id="2" name="Rectangle 1"/>
          <p:cNvSpPr/>
          <p:nvPr/>
        </p:nvSpPr>
        <p:spPr>
          <a:xfrm>
            <a:off x="1143000" y="2618295"/>
            <a:ext cx="7391400" cy="1200329"/>
          </a:xfrm>
          <a:prstGeom prst="rect">
            <a:avLst/>
          </a:prstGeom>
        </p:spPr>
        <p:txBody>
          <a:bodyPr wrap="square">
            <a:spAutoFit/>
          </a:bodyPr>
          <a:lstStyle/>
          <a:p>
            <a:pPr algn="just" fontAlgn="base"/>
            <a:r>
              <a:rPr lang="en-US" sz="2400" dirty="0"/>
              <a:t>╬ </a:t>
            </a:r>
            <a:r>
              <a:rPr lang="en-US" sz="2400" b="1" dirty="0"/>
              <a:t>Thank you to all our members</a:t>
            </a:r>
            <a:r>
              <a:rPr lang="en-US" sz="2400" dirty="0"/>
              <a:t> who are sharing their gift of music this summer season. This week we thank </a:t>
            </a:r>
            <a:r>
              <a:rPr lang="en-US" sz="2400" dirty="0" smtClean="0"/>
              <a:t>the Kacenjar family.</a:t>
            </a:r>
            <a:endParaRPr lang="en-US" sz="2400" dirty="0"/>
          </a:p>
        </p:txBody>
      </p:sp>
    </p:spTree>
    <p:extLst>
      <p:ext uri="{BB962C8B-B14F-4D97-AF65-F5344CB8AC3E}">
        <p14:creationId xmlns:p14="http://schemas.microsoft.com/office/powerpoint/2010/main" val="234537192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xmlns="" id="{179A5E77-92E3-45BC-915F-08745E0EAF17}"/>
              </a:ext>
            </a:extLst>
          </p:cNvPr>
          <p:cNvSpPr/>
          <p:nvPr/>
        </p:nvSpPr>
        <p:spPr bwMode="auto">
          <a:xfrm>
            <a:off x="5969765" y="3085266"/>
            <a:ext cx="6206600" cy="741473"/>
          </a:xfrm>
          <a:prstGeom prst="rect">
            <a:avLst/>
          </a:prstGeom>
          <a:solidFill>
            <a:schemeClr val="accent1"/>
          </a:solidFill>
          <a:ln>
            <a:noFill/>
          </a:ln>
          <a:effectLst>
            <a:outerShdw blurRad="88900" dist="1778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8" name="Rectangle 127">
            <a:extLst>
              <a:ext uri="{FF2B5EF4-FFF2-40B4-BE49-F238E27FC236}">
                <a16:creationId xmlns:a16="http://schemas.microsoft.com/office/drawing/2014/main" xmlns="" id="{E8BE2404-C558-4871-A68C-992DA85500CA}"/>
              </a:ext>
            </a:extLst>
          </p:cNvPr>
          <p:cNvSpPr/>
          <p:nvPr/>
        </p:nvSpPr>
        <p:spPr bwMode="auto">
          <a:xfrm>
            <a:off x="5987038" y="4284999"/>
            <a:ext cx="6206600" cy="741473"/>
          </a:xfrm>
          <a:prstGeom prst="rect">
            <a:avLst/>
          </a:prstGeom>
          <a:solidFill>
            <a:schemeClr val="accent1"/>
          </a:solidFill>
          <a:ln>
            <a:noFill/>
          </a:ln>
          <a:effectLst>
            <a:outerShdw blurRad="88900" dist="1778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9" name="Rectangle 128">
            <a:extLst>
              <a:ext uri="{FF2B5EF4-FFF2-40B4-BE49-F238E27FC236}">
                <a16:creationId xmlns:a16="http://schemas.microsoft.com/office/drawing/2014/main" xmlns="" id="{753F40CC-5CB4-4EE8-8E3B-57EDC529A085}"/>
              </a:ext>
            </a:extLst>
          </p:cNvPr>
          <p:cNvSpPr/>
          <p:nvPr/>
        </p:nvSpPr>
        <p:spPr bwMode="auto">
          <a:xfrm>
            <a:off x="5975309" y="5498432"/>
            <a:ext cx="6206600" cy="741473"/>
          </a:xfrm>
          <a:prstGeom prst="rect">
            <a:avLst/>
          </a:prstGeom>
          <a:solidFill>
            <a:schemeClr val="accent1"/>
          </a:solidFill>
          <a:ln>
            <a:noFill/>
          </a:ln>
          <a:effectLst>
            <a:outerShdw blurRad="88900" dist="1778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5" name="Rectangle 124">
            <a:extLst>
              <a:ext uri="{FF2B5EF4-FFF2-40B4-BE49-F238E27FC236}">
                <a16:creationId xmlns:a16="http://schemas.microsoft.com/office/drawing/2014/main" xmlns="" id="{90E64531-8E8B-4F18-9B9E-28D36F5084D1}"/>
              </a:ext>
            </a:extLst>
          </p:cNvPr>
          <p:cNvSpPr/>
          <p:nvPr/>
        </p:nvSpPr>
        <p:spPr bwMode="auto">
          <a:xfrm>
            <a:off x="5969765" y="1880965"/>
            <a:ext cx="6206600" cy="741473"/>
          </a:xfrm>
          <a:prstGeom prst="rect">
            <a:avLst/>
          </a:prstGeom>
          <a:solidFill>
            <a:schemeClr val="accent1"/>
          </a:solidFill>
          <a:ln>
            <a:noFill/>
          </a:ln>
          <a:effectLst>
            <a:outerShdw blurRad="88900" dist="1778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4" name="Rectangle 123">
            <a:extLst>
              <a:ext uri="{FF2B5EF4-FFF2-40B4-BE49-F238E27FC236}">
                <a16:creationId xmlns:a16="http://schemas.microsoft.com/office/drawing/2014/main" xmlns="" id="{C35A6D8E-8AF5-441A-B472-137E2F1E1A45}"/>
              </a:ext>
            </a:extLst>
          </p:cNvPr>
          <p:cNvSpPr/>
          <p:nvPr/>
        </p:nvSpPr>
        <p:spPr bwMode="auto">
          <a:xfrm>
            <a:off x="5988399" y="872992"/>
            <a:ext cx="6206600" cy="741473"/>
          </a:xfrm>
          <a:prstGeom prst="rect">
            <a:avLst/>
          </a:prstGeom>
          <a:solidFill>
            <a:schemeClr val="accent1"/>
          </a:solidFill>
          <a:ln>
            <a:noFill/>
          </a:ln>
          <a:effectLst>
            <a:outerShdw blurRad="88900" dist="1778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grpSp>
        <p:nvGrpSpPr>
          <p:cNvPr id="164" name="backpack">
            <a:extLst>
              <a:ext uri="{FF2B5EF4-FFF2-40B4-BE49-F238E27FC236}">
                <a16:creationId xmlns:a16="http://schemas.microsoft.com/office/drawing/2014/main" xmlns="" id="{838FF89F-90BC-4B14-BFCD-3185D33448DE}"/>
              </a:ext>
            </a:extLst>
          </p:cNvPr>
          <p:cNvGrpSpPr>
            <a:grpSpLocks noChangeAspect="1"/>
          </p:cNvGrpSpPr>
          <p:nvPr/>
        </p:nvGrpSpPr>
        <p:grpSpPr bwMode="auto">
          <a:xfrm>
            <a:off x="136403" y="721897"/>
            <a:ext cx="5266339" cy="5493642"/>
            <a:chOff x="1587" y="2589"/>
            <a:chExt cx="1645" cy="1716"/>
          </a:xfrm>
        </p:grpSpPr>
        <p:sp>
          <p:nvSpPr>
            <p:cNvPr id="169" name="Freeform 21">
              <a:extLst>
                <a:ext uri="{FF2B5EF4-FFF2-40B4-BE49-F238E27FC236}">
                  <a16:creationId xmlns:a16="http://schemas.microsoft.com/office/drawing/2014/main" xmlns="" id="{A4F0012B-CBA3-4DCF-ADE3-5F683147584C}"/>
                </a:ext>
              </a:extLst>
            </p:cNvPr>
            <p:cNvSpPr>
              <a:spLocks/>
            </p:cNvSpPr>
            <p:nvPr/>
          </p:nvSpPr>
          <p:spPr bwMode="auto">
            <a:xfrm>
              <a:off x="2617" y="2601"/>
              <a:ext cx="424" cy="405"/>
            </a:xfrm>
            <a:custGeom>
              <a:avLst/>
              <a:gdLst>
                <a:gd name="T0" fmla="*/ 306 w 477"/>
                <a:gd name="T1" fmla="*/ 16 h 457"/>
                <a:gd name="T2" fmla="*/ 208 w 477"/>
                <a:gd name="T3" fmla="*/ 15 h 457"/>
                <a:gd name="T4" fmla="*/ 53 w 477"/>
                <a:gd name="T5" fmla="*/ 267 h 457"/>
                <a:gd name="T6" fmla="*/ 220 w 477"/>
                <a:gd name="T7" fmla="*/ 309 h 457"/>
                <a:gd name="T8" fmla="*/ 367 w 477"/>
                <a:gd name="T9" fmla="*/ 101 h 457"/>
                <a:gd name="T10" fmla="*/ 306 w 477"/>
                <a:gd name="T11" fmla="*/ 16 h 457"/>
              </a:gdLst>
              <a:ahLst/>
              <a:cxnLst>
                <a:cxn ang="0">
                  <a:pos x="T0" y="T1"/>
                </a:cxn>
                <a:cxn ang="0">
                  <a:pos x="T2" y="T3"/>
                </a:cxn>
                <a:cxn ang="0">
                  <a:pos x="T4" y="T5"/>
                </a:cxn>
                <a:cxn ang="0">
                  <a:pos x="T6" y="T7"/>
                </a:cxn>
                <a:cxn ang="0">
                  <a:pos x="T8" y="T9"/>
                </a:cxn>
                <a:cxn ang="0">
                  <a:pos x="T10" y="T11"/>
                </a:cxn>
              </a:cxnLst>
              <a:rect l="0" t="0" r="r" b="b"/>
              <a:pathLst>
                <a:path w="477" h="457">
                  <a:moveTo>
                    <a:pt x="306" y="16"/>
                  </a:moveTo>
                  <a:cubicBezTo>
                    <a:pt x="306" y="16"/>
                    <a:pt x="227" y="0"/>
                    <a:pt x="208" y="15"/>
                  </a:cubicBezTo>
                  <a:cubicBezTo>
                    <a:pt x="189" y="30"/>
                    <a:pt x="106" y="78"/>
                    <a:pt x="53" y="267"/>
                  </a:cubicBezTo>
                  <a:cubicBezTo>
                    <a:pt x="0" y="457"/>
                    <a:pt x="220" y="309"/>
                    <a:pt x="220" y="309"/>
                  </a:cubicBezTo>
                  <a:cubicBezTo>
                    <a:pt x="220" y="309"/>
                    <a:pt x="257" y="95"/>
                    <a:pt x="367" y="101"/>
                  </a:cubicBezTo>
                  <a:cubicBezTo>
                    <a:pt x="477" y="107"/>
                    <a:pt x="306" y="16"/>
                    <a:pt x="306" y="16"/>
                  </a:cubicBezTo>
                  <a:close/>
                </a:path>
              </a:pathLst>
            </a:custGeom>
            <a:gradFill>
              <a:gsLst>
                <a:gs pos="68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
              <a:extLst>
                <a:ext uri="{FF2B5EF4-FFF2-40B4-BE49-F238E27FC236}">
                  <a16:creationId xmlns:a16="http://schemas.microsoft.com/office/drawing/2014/main" xmlns="" id="{020FB9CE-D046-47D1-8912-55F399FB18B1}"/>
                </a:ext>
              </a:extLst>
            </p:cNvPr>
            <p:cNvSpPr>
              <a:spLocks/>
            </p:cNvSpPr>
            <p:nvPr/>
          </p:nvSpPr>
          <p:spPr bwMode="auto">
            <a:xfrm>
              <a:off x="2799" y="2589"/>
              <a:ext cx="433" cy="864"/>
            </a:xfrm>
            <a:custGeom>
              <a:avLst/>
              <a:gdLst>
                <a:gd name="T0" fmla="*/ 212 w 488"/>
                <a:gd name="T1" fmla="*/ 974 h 974"/>
                <a:gd name="T2" fmla="*/ 388 w 488"/>
                <a:gd name="T3" fmla="*/ 219 h 974"/>
                <a:gd name="T4" fmla="*/ 137 w 488"/>
                <a:gd name="T5" fmla="*/ 13 h 974"/>
                <a:gd name="T6" fmla="*/ 70 w 488"/>
                <a:gd name="T7" fmla="*/ 13 h 974"/>
                <a:gd name="T8" fmla="*/ 1 w 488"/>
                <a:gd name="T9" fmla="*/ 30 h 974"/>
                <a:gd name="T10" fmla="*/ 5 w 488"/>
                <a:gd name="T11" fmla="*/ 30 h 974"/>
                <a:gd name="T12" fmla="*/ 15 w 488"/>
                <a:gd name="T13" fmla="*/ 29 h 974"/>
                <a:gd name="T14" fmla="*/ 105 w 488"/>
                <a:gd name="T15" fmla="*/ 72 h 974"/>
                <a:gd name="T16" fmla="*/ 195 w 488"/>
                <a:gd name="T17" fmla="*/ 308 h 974"/>
                <a:gd name="T18" fmla="*/ 90 w 488"/>
                <a:gd name="T19" fmla="*/ 564 h 974"/>
                <a:gd name="T20" fmla="*/ 212 w 488"/>
                <a:gd name="T21"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8" h="974">
                  <a:moveTo>
                    <a:pt x="212" y="974"/>
                  </a:moveTo>
                  <a:cubicBezTo>
                    <a:pt x="212" y="974"/>
                    <a:pt x="488" y="498"/>
                    <a:pt x="388" y="219"/>
                  </a:cubicBezTo>
                  <a:cubicBezTo>
                    <a:pt x="310" y="0"/>
                    <a:pt x="219" y="6"/>
                    <a:pt x="137" y="13"/>
                  </a:cubicBezTo>
                  <a:cubicBezTo>
                    <a:pt x="114" y="14"/>
                    <a:pt x="92" y="16"/>
                    <a:pt x="70" y="13"/>
                  </a:cubicBezTo>
                  <a:cubicBezTo>
                    <a:pt x="37" y="9"/>
                    <a:pt x="5" y="24"/>
                    <a:pt x="1" y="30"/>
                  </a:cubicBezTo>
                  <a:cubicBezTo>
                    <a:pt x="0" y="31"/>
                    <a:pt x="2" y="30"/>
                    <a:pt x="5" y="30"/>
                  </a:cubicBezTo>
                  <a:cubicBezTo>
                    <a:pt x="8" y="29"/>
                    <a:pt x="11" y="29"/>
                    <a:pt x="15" y="29"/>
                  </a:cubicBezTo>
                  <a:cubicBezTo>
                    <a:pt x="43" y="30"/>
                    <a:pt x="84" y="50"/>
                    <a:pt x="105" y="72"/>
                  </a:cubicBezTo>
                  <a:cubicBezTo>
                    <a:pt x="138" y="108"/>
                    <a:pt x="203" y="189"/>
                    <a:pt x="195" y="308"/>
                  </a:cubicBezTo>
                  <a:cubicBezTo>
                    <a:pt x="184" y="482"/>
                    <a:pt x="90" y="564"/>
                    <a:pt x="90" y="564"/>
                  </a:cubicBezTo>
                  <a:cubicBezTo>
                    <a:pt x="90" y="564"/>
                    <a:pt x="48" y="780"/>
                    <a:pt x="212" y="974"/>
                  </a:cubicBezTo>
                </a:path>
              </a:pathLst>
            </a:custGeom>
            <a:gradFill>
              <a:gsLst>
                <a:gs pos="62000">
                  <a:schemeClr val="tx1">
                    <a:lumMod val="95000"/>
                    <a:lumOff val="5000"/>
                  </a:schemeClr>
                </a:gs>
                <a:gs pos="21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3">
              <a:extLst>
                <a:ext uri="{FF2B5EF4-FFF2-40B4-BE49-F238E27FC236}">
                  <a16:creationId xmlns:a16="http://schemas.microsoft.com/office/drawing/2014/main" xmlns="" id="{77EC63B8-C2CF-4366-9280-C0552DB85137}"/>
                </a:ext>
              </a:extLst>
            </p:cNvPr>
            <p:cNvSpPr>
              <a:spLocks/>
            </p:cNvSpPr>
            <p:nvPr/>
          </p:nvSpPr>
          <p:spPr bwMode="auto">
            <a:xfrm>
              <a:off x="2857" y="2602"/>
              <a:ext cx="274" cy="220"/>
            </a:xfrm>
            <a:custGeom>
              <a:avLst/>
              <a:gdLst>
                <a:gd name="T0" fmla="*/ 23 w 309"/>
                <a:gd name="T1" fmla="*/ 21 h 249"/>
                <a:gd name="T2" fmla="*/ 134 w 309"/>
                <a:gd name="T3" fmla="*/ 171 h 249"/>
                <a:gd name="T4" fmla="*/ 172 w 309"/>
                <a:gd name="T5" fmla="*/ 155 h 249"/>
                <a:gd name="T6" fmla="*/ 244 w 309"/>
                <a:gd name="T7" fmla="*/ 226 h 249"/>
                <a:gd name="T8" fmla="*/ 272 w 309"/>
                <a:gd name="T9" fmla="*/ 203 h 249"/>
                <a:gd name="T10" fmla="*/ 298 w 309"/>
                <a:gd name="T11" fmla="*/ 182 h 249"/>
                <a:gd name="T12" fmla="*/ 153 w 309"/>
                <a:gd name="T13" fmla="*/ 10 h 249"/>
                <a:gd name="T14" fmla="*/ 148 w 309"/>
                <a:gd name="T15" fmla="*/ 34 h 249"/>
                <a:gd name="T16" fmla="*/ 134 w 309"/>
                <a:gd name="T17" fmla="*/ 52 h 249"/>
                <a:gd name="T18" fmla="*/ 23 w 309"/>
                <a:gd name="T19" fmla="*/ 2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49">
                  <a:moveTo>
                    <a:pt x="23" y="21"/>
                  </a:moveTo>
                  <a:cubicBezTo>
                    <a:pt x="36" y="32"/>
                    <a:pt x="111" y="82"/>
                    <a:pt x="134" y="171"/>
                  </a:cubicBezTo>
                  <a:cubicBezTo>
                    <a:pt x="144" y="214"/>
                    <a:pt x="159" y="193"/>
                    <a:pt x="172" y="155"/>
                  </a:cubicBezTo>
                  <a:cubicBezTo>
                    <a:pt x="185" y="117"/>
                    <a:pt x="227" y="203"/>
                    <a:pt x="244" y="226"/>
                  </a:cubicBezTo>
                  <a:cubicBezTo>
                    <a:pt x="261" y="249"/>
                    <a:pt x="269" y="220"/>
                    <a:pt x="272" y="203"/>
                  </a:cubicBezTo>
                  <a:cubicBezTo>
                    <a:pt x="274" y="186"/>
                    <a:pt x="309" y="211"/>
                    <a:pt x="298" y="182"/>
                  </a:cubicBezTo>
                  <a:cubicBezTo>
                    <a:pt x="287" y="153"/>
                    <a:pt x="245" y="42"/>
                    <a:pt x="153" y="10"/>
                  </a:cubicBezTo>
                  <a:cubicBezTo>
                    <a:pt x="140" y="6"/>
                    <a:pt x="134" y="9"/>
                    <a:pt x="148" y="34"/>
                  </a:cubicBezTo>
                  <a:cubicBezTo>
                    <a:pt x="163" y="59"/>
                    <a:pt x="162" y="76"/>
                    <a:pt x="134" y="52"/>
                  </a:cubicBezTo>
                  <a:cubicBezTo>
                    <a:pt x="107" y="27"/>
                    <a:pt x="0" y="0"/>
                    <a:pt x="23" y="21"/>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4">
              <a:extLst>
                <a:ext uri="{FF2B5EF4-FFF2-40B4-BE49-F238E27FC236}">
                  <a16:creationId xmlns:a16="http://schemas.microsoft.com/office/drawing/2014/main" xmlns="" id="{2278ADA9-648A-4CA2-B719-A28498499F5F}"/>
                </a:ext>
              </a:extLst>
            </p:cNvPr>
            <p:cNvSpPr>
              <a:spLocks/>
            </p:cNvSpPr>
            <p:nvPr/>
          </p:nvSpPr>
          <p:spPr bwMode="auto">
            <a:xfrm>
              <a:off x="1769" y="2615"/>
              <a:ext cx="433" cy="397"/>
            </a:xfrm>
            <a:custGeom>
              <a:avLst/>
              <a:gdLst>
                <a:gd name="T0" fmla="*/ 168 w 488"/>
                <a:gd name="T1" fmla="*/ 18 h 448"/>
                <a:gd name="T2" fmla="*/ 266 w 488"/>
                <a:gd name="T3" fmla="*/ 14 h 448"/>
                <a:gd name="T4" fmla="*/ 429 w 488"/>
                <a:gd name="T5" fmla="*/ 261 h 448"/>
                <a:gd name="T6" fmla="*/ 264 w 488"/>
                <a:gd name="T7" fmla="*/ 308 h 448"/>
                <a:gd name="T8" fmla="*/ 110 w 488"/>
                <a:gd name="T9" fmla="*/ 105 h 448"/>
                <a:gd name="T10" fmla="*/ 168 w 488"/>
                <a:gd name="T11" fmla="*/ 18 h 448"/>
              </a:gdLst>
              <a:ahLst/>
              <a:cxnLst>
                <a:cxn ang="0">
                  <a:pos x="T0" y="T1"/>
                </a:cxn>
                <a:cxn ang="0">
                  <a:pos x="T2" y="T3"/>
                </a:cxn>
                <a:cxn ang="0">
                  <a:pos x="T4" y="T5"/>
                </a:cxn>
                <a:cxn ang="0">
                  <a:pos x="T6" y="T7"/>
                </a:cxn>
                <a:cxn ang="0">
                  <a:pos x="T8" y="T9"/>
                </a:cxn>
                <a:cxn ang="0">
                  <a:pos x="T10" y="T11"/>
                </a:cxn>
              </a:cxnLst>
              <a:rect l="0" t="0" r="r" b="b"/>
              <a:pathLst>
                <a:path w="488" h="448">
                  <a:moveTo>
                    <a:pt x="168" y="18"/>
                  </a:moveTo>
                  <a:cubicBezTo>
                    <a:pt x="168" y="18"/>
                    <a:pt x="246" y="0"/>
                    <a:pt x="266" y="14"/>
                  </a:cubicBezTo>
                  <a:cubicBezTo>
                    <a:pt x="286" y="28"/>
                    <a:pt x="370" y="73"/>
                    <a:pt x="429" y="261"/>
                  </a:cubicBezTo>
                  <a:cubicBezTo>
                    <a:pt x="488" y="448"/>
                    <a:pt x="264" y="308"/>
                    <a:pt x="264" y="308"/>
                  </a:cubicBezTo>
                  <a:cubicBezTo>
                    <a:pt x="264" y="308"/>
                    <a:pt x="220" y="96"/>
                    <a:pt x="110" y="105"/>
                  </a:cubicBezTo>
                  <a:cubicBezTo>
                    <a:pt x="0" y="115"/>
                    <a:pt x="168" y="18"/>
                    <a:pt x="168" y="18"/>
                  </a:cubicBezTo>
                  <a:close/>
                </a:path>
              </a:pathLst>
            </a:custGeom>
            <a:gradFill>
              <a:gsLst>
                <a:gs pos="68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5">
              <a:extLst>
                <a:ext uri="{FF2B5EF4-FFF2-40B4-BE49-F238E27FC236}">
                  <a16:creationId xmlns:a16="http://schemas.microsoft.com/office/drawing/2014/main" xmlns="" id="{4016E1DF-83C6-4122-8CDB-91699B4A7F97}"/>
                </a:ext>
              </a:extLst>
            </p:cNvPr>
            <p:cNvSpPr>
              <a:spLocks/>
            </p:cNvSpPr>
            <p:nvPr/>
          </p:nvSpPr>
          <p:spPr bwMode="auto">
            <a:xfrm>
              <a:off x="1587" y="2610"/>
              <a:ext cx="420" cy="862"/>
            </a:xfrm>
            <a:custGeom>
              <a:avLst/>
              <a:gdLst>
                <a:gd name="T0" fmla="*/ 292 w 473"/>
                <a:gd name="T1" fmla="*/ 971 h 971"/>
                <a:gd name="T2" fmla="*/ 91 w 473"/>
                <a:gd name="T3" fmla="*/ 222 h 971"/>
                <a:gd name="T4" fmla="*/ 336 w 473"/>
                <a:gd name="T5" fmla="*/ 8 h 971"/>
                <a:gd name="T6" fmla="*/ 402 w 473"/>
                <a:gd name="T7" fmla="*/ 6 h 971"/>
                <a:gd name="T8" fmla="*/ 472 w 473"/>
                <a:gd name="T9" fmla="*/ 21 h 971"/>
                <a:gd name="T10" fmla="*/ 468 w 473"/>
                <a:gd name="T11" fmla="*/ 21 h 971"/>
                <a:gd name="T12" fmla="*/ 458 w 473"/>
                <a:gd name="T13" fmla="*/ 20 h 971"/>
                <a:gd name="T14" fmla="*/ 370 w 473"/>
                <a:gd name="T15" fmla="*/ 66 h 971"/>
                <a:gd name="T16" fmla="*/ 287 w 473"/>
                <a:gd name="T17" fmla="*/ 305 h 971"/>
                <a:gd name="T18" fmla="*/ 400 w 473"/>
                <a:gd name="T19" fmla="*/ 557 h 971"/>
                <a:gd name="T20" fmla="*/ 292 w 473"/>
                <a:gd name="T21" fmla="*/ 97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971">
                  <a:moveTo>
                    <a:pt x="292" y="971"/>
                  </a:moveTo>
                  <a:cubicBezTo>
                    <a:pt x="292" y="971"/>
                    <a:pt x="0" y="505"/>
                    <a:pt x="91" y="222"/>
                  </a:cubicBezTo>
                  <a:cubicBezTo>
                    <a:pt x="163" y="1"/>
                    <a:pt x="253" y="4"/>
                    <a:pt x="336" y="8"/>
                  </a:cubicBezTo>
                  <a:cubicBezTo>
                    <a:pt x="359" y="9"/>
                    <a:pt x="381" y="10"/>
                    <a:pt x="402" y="6"/>
                  </a:cubicBezTo>
                  <a:cubicBezTo>
                    <a:pt x="435" y="0"/>
                    <a:pt x="468" y="15"/>
                    <a:pt x="472" y="21"/>
                  </a:cubicBezTo>
                  <a:cubicBezTo>
                    <a:pt x="473" y="22"/>
                    <a:pt x="471" y="21"/>
                    <a:pt x="468" y="21"/>
                  </a:cubicBezTo>
                  <a:cubicBezTo>
                    <a:pt x="466" y="20"/>
                    <a:pt x="462" y="20"/>
                    <a:pt x="458" y="20"/>
                  </a:cubicBezTo>
                  <a:cubicBezTo>
                    <a:pt x="430" y="22"/>
                    <a:pt x="390" y="44"/>
                    <a:pt x="370" y="66"/>
                  </a:cubicBezTo>
                  <a:cubicBezTo>
                    <a:pt x="338" y="103"/>
                    <a:pt x="275" y="186"/>
                    <a:pt x="287" y="305"/>
                  </a:cubicBezTo>
                  <a:cubicBezTo>
                    <a:pt x="305" y="478"/>
                    <a:pt x="400" y="557"/>
                    <a:pt x="400" y="557"/>
                  </a:cubicBezTo>
                  <a:cubicBezTo>
                    <a:pt x="400" y="557"/>
                    <a:pt x="450" y="772"/>
                    <a:pt x="292" y="971"/>
                  </a:cubicBezTo>
                </a:path>
              </a:pathLst>
            </a:custGeom>
            <a:gradFill>
              <a:gsLst>
                <a:gs pos="62000">
                  <a:schemeClr val="tx1">
                    <a:lumMod val="95000"/>
                    <a:lumOff val="5000"/>
                  </a:schemeClr>
                </a:gs>
                <a:gs pos="21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6">
              <a:extLst>
                <a:ext uri="{FF2B5EF4-FFF2-40B4-BE49-F238E27FC236}">
                  <a16:creationId xmlns:a16="http://schemas.microsoft.com/office/drawing/2014/main" xmlns="" id="{172F5BCD-DDBA-4466-9135-19A80959C0B9}"/>
                </a:ext>
              </a:extLst>
            </p:cNvPr>
            <p:cNvSpPr>
              <a:spLocks/>
            </p:cNvSpPr>
            <p:nvPr/>
          </p:nvSpPr>
          <p:spPr bwMode="auto">
            <a:xfrm>
              <a:off x="1691" y="2617"/>
              <a:ext cx="259" cy="219"/>
            </a:xfrm>
            <a:custGeom>
              <a:avLst/>
              <a:gdLst>
                <a:gd name="T0" fmla="*/ 268 w 291"/>
                <a:gd name="T1" fmla="*/ 22 h 247"/>
                <a:gd name="T2" fmla="*/ 172 w 291"/>
                <a:gd name="T3" fmla="*/ 162 h 247"/>
                <a:gd name="T4" fmla="*/ 121 w 291"/>
                <a:gd name="T5" fmla="*/ 198 h 247"/>
                <a:gd name="T6" fmla="*/ 70 w 291"/>
                <a:gd name="T7" fmla="*/ 223 h 247"/>
                <a:gd name="T8" fmla="*/ 26 w 291"/>
                <a:gd name="T9" fmla="*/ 212 h 247"/>
                <a:gd name="T10" fmla="*/ 13 w 291"/>
                <a:gd name="T11" fmla="*/ 153 h 247"/>
                <a:gd name="T12" fmla="*/ 138 w 291"/>
                <a:gd name="T13" fmla="*/ 15 h 247"/>
                <a:gd name="T14" fmla="*/ 143 w 291"/>
                <a:gd name="T15" fmla="*/ 39 h 247"/>
                <a:gd name="T16" fmla="*/ 158 w 291"/>
                <a:gd name="T17" fmla="*/ 56 h 247"/>
                <a:gd name="T18" fmla="*/ 268 w 291"/>
                <a:gd name="T19" fmla="*/ 2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47">
                  <a:moveTo>
                    <a:pt x="268" y="22"/>
                  </a:moveTo>
                  <a:cubicBezTo>
                    <a:pt x="256" y="33"/>
                    <a:pt x="188" y="59"/>
                    <a:pt x="172" y="162"/>
                  </a:cubicBezTo>
                  <a:cubicBezTo>
                    <a:pt x="172" y="206"/>
                    <a:pt x="144" y="231"/>
                    <a:pt x="121" y="198"/>
                  </a:cubicBezTo>
                  <a:cubicBezTo>
                    <a:pt x="98" y="166"/>
                    <a:pt x="86" y="199"/>
                    <a:pt x="70" y="223"/>
                  </a:cubicBezTo>
                  <a:cubicBezTo>
                    <a:pt x="53" y="247"/>
                    <a:pt x="29" y="229"/>
                    <a:pt x="26" y="212"/>
                  </a:cubicBezTo>
                  <a:cubicBezTo>
                    <a:pt x="23" y="194"/>
                    <a:pt x="0" y="182"/>
                    <a:pt x="13" y="153"/>
                  </a:cubicBezTo>
                  <a:cubicBezTo>
                    <a:pt x="31" y="114"/>
                    <a:pt x="68" y="51"/>
                    <a:pt x="138" y="15"/>
                  </a:cubicBezTo>
                  <a:cubicBezTo>
                    <a:pt x="151" y="11"/>
                    <a:pt x="156" y="14"/>
                    <a:pt x="143" y="39"/>
                  </a:cubicBezTo>
                  <a:cubicBezTo>
                    <a:pt x="130" y="64"/>
                    <a:pt x="131" y="81"/>
                    <a:pt x="158" y="56"/>
                  </a:cubicBezTo>
                  <a:cubicBezTo>
                    <a:pt x="185" y="31"/>
                    <a:pt x="291" y="0"/>
                    <a:pt x="268" y="22"/>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7">
              <a:extLst>
                <a:ext uri="{FF2B5EF4-FFF2-40B4-BE49-F238E27FC236}">
                  <a16:creationId xmlns:a16="http://schemas.microsoft.com/office/drawing/2014/main" xmlns="" id="{3C476B2F-FD41-4C6D-83D0-9B4C6F0076FD}"/>
                </a:ext>
              </a:extLst>
            </p:cNvPr>
            <p:cNvSpPr>
              <a:spLocks/>
            </p:cNvSpPr>
            <p:nvPr/>
          </p:nvSpPr>
          <p:spPr bwMode="auto">
            <a:xfrm>
              <a:off x="1688" y="2752"/>
              <a:ext cx="1479" cy="1553"/>
            </a:xfrm>
            <a:custGeom>
              <a:avLst/>
              <a:gdLst>
                <a:gd name="T0" fmla="*/ 1517 w 1665"/>
                <a:gd name="T1" fmla="*/ 911 h 1751"/>
                <a:gd name="T2" fmla="*/ 1408 w 1665"/>
                <a:gd name="T3" fmla="*/ 377 h 1751"/>
                <a:gd name="T4" fmla="*/ 926 w 1665"/>
                <a:gd name="T5" fmla="*/ 120 h 1751"/>
                <a:gd name="T6" fmla="*/ 680 w 1665"/>
                <a:gd name="T7" fmla="*/ 123 h 1751"/>
                <a:gd name="T8" fmla="*/ 212 w 1665"/>
                <a:gd name="T9" fmla="*/ 385 h 1751"/>
                <a:gd name="T10" fmla="*/ 115 w 1665"/>
                <a:gd name="T11" fmla="*/ 904 h 1751"/>
                <a:gd name="T12" fmla="*/ 292 w 1665"/>
                <a:gd name="T13" fmla="*/ 1638 h 1751"/>
                <a:gd name="T14" fmla="*/ 1378 w 1665"/>
                <a:gd name="T15" fmla="*/ 1620 h 1751"/>
                <a:gd name="T16" fmla="*/ 1517 w 1665"/>
                <a:gd name="T17" fmla="*/ 911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5" h="1751">
                  <a:moveTo>
                    <a:pt x="1517" y="911"/>
                  </a:moveTo>
                  <a:cubicBezTo>
                    <a:pt x="1454" y="619"/>
                    <a:pt x="1406" y="601"/>
                    <a:pt x="1408" y="377"/>
                  </a:cubicBezTo>
                  <a:cubicBezTo>
                    <a:pt x="1412" y="0"/>
                    <a:pt x="1163" y="97"/>
                    <a:pt x="926" y="120"/>
                  </a:cubicBezTo>
                  <a:cubicBezTo>
                    <a:pt x="818" y="130"/>
                    <a:pt x="701" y="124"/>
                    <a:pt x="680" y="123"/>
                  </a:cubicBezTo>
                  <a:cubicBezTo>
                    <a:pt x="434" y="112"/>
                    <a:pt x="185" y="13"/>
                    <a:pt x="212" y="385"/>
                  </a:cubicBezTo>
                  <a:cubicBezTo>
                    <a:pt x="229" y="609"/>
                    <a:pt x="168" y="611"/>
                    <a:pt x="115" y="904"/>
                  </a:cubicBezTo>
                  <a:cubicBezTo>
                    <a:pt x="62" y="1198"/>
                    <a:pt x="0" y="1561"/>
                    <a:pt x="292" y="1638"/>
                  </a:cubicBezTo>
                  <a:cubicBezTo>
                    <a:pt x="721" y="1751"/>
                    <a:pt x="1089" y="1718"/>
                    <a:pt x="1378" y="1620"/>
                  </a:cubicBezTo>
                  <a:cubicBezTo>
                    <a:pt x="1665" y="1523"/>
                    <a:pt x="1580" y="1202"/>
                    <a:pt x="1517" y="911"/>
                  </a:cubicBezTo>
                </a:path>
              </a:pathLst>
            </a:custGeom>
            <a:gradFill>
              <a:gsLst>
                <a:gs pos="100000">
                  <a:srgbClr val="125B8C"/>
                </a:gs>
                <a:gs pos="57000">
                  <a:srgbClr val="16E1F5"/>
                </a:gs>
                <a:gs pos="0">
                  <a:srgbClr val="0070C0"/>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8">
              <a:extLst>
                <a:ext uri="{FF2B5EF4-FFF2-40B4-BE49-F238E27FC236}">
                  <a16:creationId xmlns:a16="http://schemas.microsoft.com/office/drawing/2014/main" xmlns="" id="{86FAB184-D113-4B99-A5D0-D8BE7C5EE5CD}"/>
                </a:ext>
              </a:extLst>
            </p:cNvPr>
            <p:cNvSpPr>
              <a:spLocks/>
            </p:cNvSpPr>
            <p:nvPr/>
          </p:nvSpPr>
          <p:spPr bwMode="auto">
            <a:xfrm>
              <a:off x="1772" y="2983"/>
              <a:ext cx="1322" cy="1268"/>
            </a:xfrm>
            <a:custGeom>
              <a:avLst/>
              <a:gdLst>
                <a:gd name="T0" fmla="*/ 783 w 1488"/>
                <a:gd name="T1" fmla="*/ 0 h 1430"/>
                <a:gd name="T2" fmla="*/ 722 w 1488"/>
                <a:gd name="T3" fmla="*/ 2 h 1430"/>
                <a:gd name="T4" fmla="*/ 662 w 1488"/>
                <a:gd name="T5" fmla="*/ 2 h 1430"/>
                <a:gd name="T6" fmla="*/ 662 w 1488"/>
                <a:gd name="T7" fmla="*/ 4 h 1430"/>
                <a:gd name="T8" fmla="*/ 166 w 1488"/>
                <a:gd name="T9" fmla="*/ 256 h 1430"/>
                <a:gd name="T10" fmla="*/ 159 w 1488"/>
                <a:gd name="T11" fmla="*/ 413 h 1430"/>
                <a:gd name="T12" fmla="*/ 109 w 1488"/>
                <a:gd name="T13" fmla="*/ 684 h 1430"/>
                <a:gd name="T14" fmla="*/ 74 w 1488"/>
                <a:gd name="T15" fmla="*/ 839 h 1430"/>
                <a:gd name="T16" fmla="*/ 72 w 1488"/>
                <a:gd name="T17" fmla="*/ 832 h 1430"/>
                <a:gd name="T18" fmla="*/ 77 w 1488"/>
                <a:gd name="T19" fmla="*/ 762 h 1430"/>
                <a:gd name="T20" fmla="*/ 55 w 1488"/>
                <a:gd name="T21" fmla="*/ 869 h 1430"/>
                <a:gd name="T22" fmla="*/ 295 w 1488"/>
                <a:gd name="T23" fmla="*/ 1383 h 1430"/>
                <a:gd name="T24" fmla="*/ 714 w 1488"/>
                <a:gd name="T25" fmla="*/ 1430 h 1430"/>
                <a:gd name="T26" fmla="*/ 746 w 1488"/>
                <a:gd name="T27" fmla="*/ 1429 h 1430"/>
                <a:gd name="T28" fmla="*/ 1195 w 1488"/>
                <a:gd name="T29" fmla="*/ 1368 h 1430"/>
                <a:gd name="T30" fmla="*/ 1417 w 1488"/>
                <a:gd name="T31" fmla="*/ 847 h 1430"/>
                <a:gd name="T32" fmla="*/ 1391 w 1488"/>
                <a:gd name="T33" fmla="*/ 738 h 1430"/>
                <a:gd name="T34" fmla="*/ 1395 w 1488"/>
                <a:gd name="T35" fmla="*/ 825 h 1430"/>
                <a:gd name="T36" fmla="*/ 1393 w 1488"/>
                <a:gd name="T37" fmla="*/ 832 h 1430"/>
                <a:gd name="T38" fmla="*/ 1357 w 1488"/>
                <a:gd name="T39" fmla="*/ 663 h 1430"/>
                <a:gd name="T40" fmla="*/ 1297 w 1488"/>
                <a:gd name="T41" fmla="*/ 386 h 1430"/>
                <a:gd name="T42" fmla="*/ 1286 w 1488"/>
                <a:gd name="T43" fmla="*/ 238 h 1430"/>
                <a:gd name="T44" fmla="*/ 783 w 1488"/>
                <a:gd name="T45" fmla="*/ 2 h 1430"/>
                <a:gd name="T46" fmla="*/ 783 w 1488"/>
                <a:gd name="T4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8" h="1430">
                  <a:moveTo>
                    <a:pt x="783" y="0"/>
                  </a:moveTo>
                  <a:cubicBezTo>
                    <a:pt x="763" y="1"/>
                    <a:pt x="742" y="1"/>
                    <a:pt x="722" y="2"/>
                  </a:cubicBezTo>
                  <a:cubicBezTo>
                    <a:pt x="702" y="2"/>
                    <a:pt x="682" y="2"/>
                    <a:pt x="662" y="2"/>
                  </a:cubicBezTo>
                  <a:cubicBezTo>
                    <a:pt x="662" y="4"/>
                    <a:pt x="662" y="4"/>
                    <a:pt x="662" y="4"/>
                  </a:cubicBezTo>
                  <a:cubicBezTo>
                    <a:pt x="408" y="16"/>
                    <a:pt x="158" y="62"/>
                    <a:pt x="166" y="256"/>
                  </a:cubicBezTo>
                  <a:cubicBezTo>
                    <a:pt x="169" y="315"/>
                    <a:pt x="178" y="335"/>
                    <a:pt x="159" y="413"/>
                  </a:cubicBezTo>
                  <a:cubicBezTo>
                    <a:pt x="140" y="491"/>
                    <a:pt x="114" y="578"/>
                    <a:pt x="109" y="684"/>
                  </a:cubicBezTo>
                  <a:cubicBezTo>
                    <a:pt x="107" y="726"/>
                    <a:pt x="83" y="839"/>
                    <a:pt x="74" y="839"/>
                  </a:cubicBezTo>
                  <a:cubicBezTo>
                    <a:pt x="73" y="839"/>
                    <a:pt x="72" y="837"/>
                    <a:pt x="72" y="832"/>
                  </a:cubicBezTo>
                  <a:cubicBezTo>
                    <a:pt x="71" y="813"/>
                    <a:pt x="73" y="787"/>
                    <a:pt x="77" y="762"/>
                  </a:cubicBezTo>
                  <a:cubicBezTo>
                    <a:pt x="70" y="795"/>
                    <a:pt x="62" y="830"/>
                    <a:pt x="55" y="869"/>
                  </a:cubicBezTo>
                  <a:cubicBezTo>
                    <a:pt x="2" y="1163"/>
                    <a:pt x="0" y="1320"/>
                    <a:pt x="295" y="1383"/>
                  </a:cubicBezTo>
                  <a:cubicBezTo>
                    <a:pt x="479" y="1422"/>
                    <a:pt x="628" y="1430"/>
                    <a:pt x="714" y="1430"/>
                  </a:cubicBezTo>
                  <a:cubicBezTo>
                    <a:pt x="726" y="1430"/>
                    <a:pt x="737" y="1430"/>
                    <a:pt x="746" y="1429"/>
                  </a:cubicBezTo>
                  <a:cubicBezTo>
                    <a:pt x="824" y="1429"/>
                    <a:pt x="987" y="1420"/>
                    <a:pt x="1195" y="1368"/>
                  </a:cubicBezTo>
                  <a:cubicBezTo>
                    <a:pt x="1488" y="1295"/>
                    <a:pt x="1480" y="1139"/>
                    <a:pt x="1417" y="847"/>
                  </a:cubicBezTo>
                  <a:cubicBezTo>
                    <a:pt x="1409" y="807"/>
                    <a:pt x="1400" y="771"/>
                    <a:pt x="1391" y="738"/>
                  </a:cubicBezTo>
                  <a:cubicBezTo>
                    <a:pt x="1388" y="762"/>
                    <a:pt x="1396" y="805"/>
                    <a:pt x="1395" y="825"/>
                  </a:cubicBezTo>
                  <a:cubicBezTo>
                    <a:pt x="1395" y="830"/>
                    <a:pt x="1394" y="832"/>
                    <a:pt x="1393" y="832"/>
                  </a:cubicBezTo>
                  <a:cubicBezTo>
                    <a:pt x="1386" y="832"/>
                    <a:pt x="1360" y="706"/>
                    <a:pt x="1357" y="663"/>
                  </a:cubicBezTo>
                  <a:cubicBezTo>
                    <a:pt x="1354" y="615"/>
                    <a:pt x="1303" y="474"/>
                    <a:pt x="1297" y="386"/>
                  </a:cubicBezTo>
                  <a:cubicBezTo>
                    <a:pt x="1290" y="341"/>
                    <a:pt x="1286" y="294"/>
                    <a:pt x="1286" y="238"/>
                  </a:cubicBezTo>
                  <a:cubicBezTo>
                    <a:pt x="1288" y="44"/>
                    <a:pt x="1037" y="6"/>
                    <a:pt x="783" y="2"/>
                  </a:cubicBezTo>
                  <a:cubicBezTo>
                    <a:pt x="783" y="0"/>
                    <a:pt x="783" y="0"/>
                    <a:pt x="783" y="0"/>
                  </a:cubicBezTo>
                </a:path>
              </a:pathLst>
            </a:custGeom>
            <a:gradFill>
              <a:gsLst>
                <a:gs pos="100000">
                  <a:srgbClr val="125B8C"/>
                </a:gs>
                <a:gs pos="0">
                  <a:srgbClr val="379FE5"/>
                </a:gs>
              </a:gsLst>
              <a:lin ang="5400000" scaled="0"/>
            </a:gra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29">
              <a:extLst>
                <a:ext uri="{FF2B5EF4-FFF2-40B4-BE49-F238E27FC236}">
                  <a16:creationId xmlns:a16="http://schemas.microsoft.com/office/drawing/2014/main" xmlns="" id="{B0BB223F-C35B-4EF6-B297-7A1CE638B7E9}"/>
                </a:ext>
              </a:extLst>
            </p:cNvPr>
            <p:cNvSpPr>
              <a:spLocks/>
            </p:cNvSpPr>
            <p:nvPr/>
          </p:nvSpPr>
          <p:spPr bwMode="auto">
            <a:xfrm>
              <a:off x="1928" y="3100"/>
              <a:ext cx="1002" cy="1125"/>
            </a:xfrm>
            <a:custGeom>
              <a:avLst/>
              <a:gdLst>
                <a:gd name="T0" fmla="*/ 993 w 1128"/>
                <a:gd name="T1" fmla="*/ 351 h 1268"/>
                <a:gd name="T2" fmla="*/ 549 w 1128"/>
                <a:gd name="T3" fmla="*/ 5 h 1268"/>
                <a:gd name="T4" fmla="*/ 123 w 1128"/>
                <a:gd name="T5" fmla="*/ 366 h 1268"/>
                <a:gd name="T6" fmla="*/ 19 w 1128"/>
                <a:gd name="T7" fmla="*/ 1020 h 1268"/>
                <a:gd name="T8" fmla="*/ 569 w 1128"/>
                <a:gd name="T9" fmla="*/ 1267 h 1268"/>
                <a:gd name="T10" fmla="*/ 1125 w 1128"/>
                <a:gd name="T11" fmla="*/ 983 h 1268"/>
                <a:gd name="T12" fmla="*/ 993 w 1128"/>
                <a:gd name="T13" fmla="*/ 351 h 1268"/>
              </a:gdLst>
              <a:ahLst/>
              <a:cxnLst>
                <a:cxn ang="0">
                  <a:pos x="T0" y="T1"/>
                </a:cxn>
                <a:cxn ang="0">
                  <a:pos x="T2" y="T3"/>
                </a:cxn>
                <a:cxn ang="0">
                  <a:pos x="T4" y="T5"/>
                </a:cxn>
                <a:cxn ang="0">
                  <a:pos x="T6" y="T7"/>
                </a:cxn>
                <a:cxn ang="0">
                  <a:pos x="T8" y="T9"/>
                </a:cxn>
                <a:cxn ang="0">
                  <a:pos x="T10" y="T11"/>
                </a:cxn>
                <a:cxn ang="0">
                  <a:pos x="T12" y="T13"/>
                </a:cxn>
              </a:cxnLst>
              <a:rect l="0" t="0" r="r" b="b"/>
              <a:pathLst>
                <a:path w="1128" h="1268">
                  <a:moveTo>
                    <a:pt x="993" y="351"/>
                  </a:moveTo>
                  <a:cubicBezTo>
                    <a:pt x="949" y="151"/>
                    <a:pt x="879" y="0"/>
                    <a:pt x="549" y="5"/>
                  </a:cubicBezTo>
                  <a:cubicBezTo>
                    <a:pt x="218" y="11"/>
                    <a:pt x="147" y="237"/>
                    <a:pt x="123" y="366"/>
                  </a:cubicBezTo>
                  <a:cubicBezTo>
                    <a:pt x="109" y="438"/>
                    <a:pt x="0" y="734"/>
                    <a:pt x="19" y="1020"/>
                  </a:cubicBezTo>
                  <a:cubicBezTo>
                    <a:pt x="29" y="1186"/>
                    <a:pt x="259" y="1266"/>
                    <a:pt x="569" y="1267"/>
                  </a:cubicBezTo>
                  <a:cubicBezTo>
                    <a:pt x="866" y="1268"/>
                    <a:pt x="1128" y="1161"/>
                    <a:pt x="1125" y="983"/>
                  </a:cubicBezTo>
                  <a:cubicBezTo>
                    <a:pt x="1121" y="764"/>
                    <a:pt x="1019" y="471"/>
                    <a:pt x="993" y="351"/>
                  </a:cubicBezTo>
                  <a:close/>
                </a:path>
              </a:pathLst>
            </a:custGeom>
            <a:gradFill>
              <a:gsLst>
                <a:gs pos="74000">
                  <a:schemeClr val="tx2">
                    <a:lumMod val="75000"/>
                  </a:schemeClr>
                </a:gs>
                <a:gs pos="0">
                  <a:srgbClr val="2985C3"/>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30">
              <a:extLst>
                <a:ext uri="{FF2B5EF4-FFF2-40B4-BE49-F238E27FC236}">
                  <a16:creationId xmlns:a16="http://schemas.microsoft.com/office/drawing/2014/main" xmlns="" id="{DF7DAB6A-5755-4C4A-9C33-AE8B96BDF708}"/>
                </a:ext>
              </a:extLst>
            </p:cNvPr>
            <p:cNvSpPr>
              <a:spLocks/>
            </p:cNvSpPr>
            <p:nvPr/>
          </p:nvSpPr>
          <p:spPr bwMode="auto">
            <a:xfrm>
              <a:off x="1944" y="2966"/>
              <a:ext cx="978" cy="207"/>
            </a:xfrm>
            <a:custGeom>
              <a:avLst/>
              <a:gdLst>
                <a:gd name="T0" fmla="*/ 1008 w 1101"/>
                <a:gd name="T1" fmla="*/ 120 h 233"/>
                <a:gd name="T2" fmla="*/ 534 w 1101"/>
                <a:gd name="T3" fmla="*/ 38 h 233"/>
                <a:gd name="T4" fmla="*/ 71 w 1101"/>
                <a:gd name="T5" fmla="*/ 119 h 233"/>
                <a:gd name="T6" fmla="*/ 8 w 1101"/>
                <a:gd name="T7" fmla="*/ 160 h 233"/>
                <a:gd name="T8" fmla="*/ 138 w 1101"/>
                <a:gd name="T9" fmla="*/ 58 h 233"/>
                <a:gd name="T10" fmla="*/ 310 w 1101"/>
                <a:gd name="T11" fmla="*/ 17 h 233"/>
                <a:gd name="T12" fmla="*/ 527 w 1101"/>
                <a:gd name="T13" fmla="*/ 4 h 233"/>
                <a:gd name="T14" fmla="*/ 906 w 1101"/>
                <a:gd name="T15" fmla="*/ 43 h 233"/>
                <a:gd name="T16" fmla="*/ 1043 w 1101"/>
                <a:gd name="T17" fmla="*/ 112 h 233"/>
                <a:gd name="T18" fmla="*/ 1090 w 1101"/>
                <a:gd name="T19" fmla="*/ 218 h 233"/>
                <a:gd name="T20" fmla="*/ 1008 w 1101"/>
                <a:gd name="T21"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233">
                  <a:moveTo>
                    <a:pt x="1008" y="120"/>
                  </a:moveTo>
                  <a:cubicBezTo>
                    <a:pt x="980" y="103"/>
                    <a:pt x="850" y="33"/>
                    <a:pt x="534" y="38"/>
                  </a:cubicBezTo>
                  <a:cubicBezTo>
                    <a:pt x="218" y="43"/>
                    <a:pt x="108" y="99"/>
                    <a:pt x="71" y="119"/>
                  </a:cubicBezTo>
                  <a:cubicBezTo>
                    <a:pt x="34" y="140"/>
                    <a:pt x="0" y="178"/>
                    <a:pt x="8" y="160"/>
                  </a:cubicBezTo>
                  <a:cubicBezTo>
                    <a:pt x="16" y="143"/>
                    <a:pt x="74" y="72"/>
                    <a:pt x="138" y="58"/>
                  </a:cubicBezTo>
                  <a:cubicBezTo>
                    <a:pt x="203" y="45"/>
                    <a:pt x="258" y="23"/>
                    <a:pt x="310" y="17"/>
                  </a:cubicBezTo>
                  <a:cubicBezTo>
                    <a:pt x="384" y="9"/>
                    <a:pt x="467" y="4"/>
                    <a:pt x="527" y="4"/>
                  </a:cubicBezTo>
                  <a:cubicBezTo>
                    <a:pt x="597" y="5"/>
                    <a:pt x="729" y="0"/>
                    <a:pt x="906" y="43"/>
                  </a:cubicBezTo>
                  <a:cubicBezTo>
                    <a:pt x="956" y="55"/>
                    <a:pt x="1011" y="74"/>
                    <a:pt x="1043" y="112"/>
                  </a:cubicBezTo>
                  <a:cubicBezTo>
                    <a:pt x="1075" y="150"/>
                    <a:pt x="1101" y="233"/>
                    <a:pt x="1090" y="218"/>
                  </a:cubicBezTo>
                  <a:cubicBezTo>
                    <a:pt x="1078" y="204"/>
                    <a:pt x="1067" y="155"/>
                    <a:pt x="1008" y="120"/>
                  </a:cubicBezTo>
                  <a:close/>
                </a:path>
              </a:pathLst>
            </a:custGeom>
            <a:solidFill>
              <a:srgbClr val="6FC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31">
              <a:extLst>
                <a:ext uri="{FF2B5EF4-FFF2-40B4-BE49-F238E27FC236}">
                  <a16:creationId xmlns:a16="http://schemas.microsoft.com/office/drawing/2014/main" xmlns="" id="{D7245F71-49B3-4DFB-ACB1-C5E332514874}"/>
                </a:ext>
              </a:extLst>
            </p:cNvPr>
            <p:cNvSpPr>
              <a:spLocks/>
            </p:cNvSpPr>
            <p:nvPr/>
          </p:nvSpPr>
          <p:spPr bwMode="auto">
            <a:xfrm>
              <a:off x="1949" y="3128"/>
              <a:ext cx="959" cy="1071"/>
            </a:xfrm>
            <a:custGeom>
              <a:avLst/>
              <a:gdLst>
                <a:gd name="T0" fmla="*/ 951 w 1080"/>
                <a:gd name="T1" fmla="*/ 335 h 1208"/>
                <a:gd name="T2" fmla="*/ 525 w 1080"/>
                <a:gd name="T3" fmla="*/ 5 h 1208"/>
                <a:gd name="T4" fmla="*/ 117 w 1080"/>
                <a:gd name="T5" fmla="*/ 349 h 1208"/>
                <a:gd name="T6" fmla="*/ 18 w 1080"/>
                <a:gd name="T7" fmla="*/ 972 h 1208"/>
                <a:gd name="T8" fmla="*/ 545 w 1080"/>
                <a:gd name="T9" fmla="*/ 1207 h 1208"/>
                <a:gd name="T10" fmla="*/ 1077 w 1080"/>
                <a:gd name="T11" fmla="*/ 937 h 1208"/>
                <a:gd name="T12" fmla="*/ 951 w 1080"/>
                <a:gd name="T13" fmla="*/ 335 h 1208"/>
              </a:gdLst>
              <a:ahLst/>
              <a:cxnLst>
                <a:cxn ang="0">
                  <a:pos x="T0" y="T1"/>
                </a:cxn>
                <a:cxn ang="0">
                  <a:pos x="T2" y="T3"/>
                </a:cxn>
                <a:cxn ang="0">
                  <a:pos x="T4" y="T5"/>
                </a:cxn>
                <a:cxn ang="0">
                  <a:pos x="T6" y="T7"/>
                </a:cxn>
                <a:cxn ang="0">
                  <a:pos x="T8" y="T9"/>
                </a:cxn>
                <a:cxn ang="0">
                  <a:pos x="T10" y="T11"/>
                </a:cxn>
                <a:cxn ang="0">
                  <a:pos x="T12" y="T13"/>
                </a:cxn>
              </a:cxnLst>
              <a:rect l="0" t="0" r="r" b="b"/>
              <a:pathLst>
                <a:path w="1080" h="1208">
                  <a:moveTo>
                    <a:pt x="951" y="335"/>
                  </a:moveTo>
                  <a:cubicBezTo>
                    <a:pt x="909" y="144"/>
                    <a:pt x="842" y="0"/>
                    <a:pt x="525" y="5"/>
                  </a:cubicBezTo>
                  <a:cubicBezTo>
                    <a:pt x="209" y="10"/>
                    <a:pt x="141" y="226"/>
                    <a:pt x="117" y="349"/>
                  </a:cubicBezTo>
                  <a:cubicBezTo>
                    <a:pt x="104" y="418"/>
                    <a:pt x="0" y="699"/>
                    <a:pt x="18" y="972"/>
                  </a:cubicBezTo>
                  <a:cubicBezTo>
                    <a:pt x="28" y="1130"/>
                    <a:pt x="248" y="1206"/>
                    <a:pt x="545" y="1207"/>
                  </a:cubicBezTo>
                  <a:cubicBezTo>
                    <a:pt x="830" y="1208"/>
                    <a:pt x="1080" y="1106"/>
                    <a:pt x="1077" y="937"/>
                  </a:cubicBezTo>
                  <a:cubicBezTo>
                    <a:pt x="1074" y="728"/>
                    <a:pt x="976" y="448"/>
                    <a:pt x="951" y="335"/>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32">
              <a:extLst>
                <a:ext uri="{FF2B5EF4-FFF2-40B4-BE49-F238E27FC236}">
                  <a16:creationId xmlns:a16="http://schemas.microsoft.com/office/drawing/2014/main" xmlns="" id="{C0242F41-3767-48A5-A4FE-F20330B513FD}"/>
                </a:ext>
              </a:extLst>
            </p:cNvPr>
            <p:cNvSpPr>
              <a:spLocks/>
            </p:cNvSpPr>
            <p:nvPr/>
          </p:nvSpPr>
          <p:spPr bwMode="auto">
            <a:xfrm>
              <a:off x="2316" y="2998"/>
              <a:ext cx="256" cy="175"/>
            </a:xfrm>
            <a:custGeom>
              <a:avLst/>
              <a:gdLst>
                <a:gd name="T0" fmla="*/ 231 w 289"/>
                <a:gd name="T1" fmla="*/ 142 h 197"/>
                <a:gd name="T2" fmla="*/ 195 w 289"/>
                <a:gd name="T3" fmla="*/ 14 h 197"/>
                <a:gd name="T4" fmla="*/ 28 w 289"/>
                <a:gd name="T5" fmla="*/ 83 h 197"/>
                <a:gd name="T6" fmla="*/ 70 w 289"/>
                <a:gd name="T7" fmla="*/ 165 h 197"/>
                <a:gd name="T8" fmla="*/ 97 w 289"/>
                <a:gd name="T9" fmla="*/ 184 h 197"/>
                <a:gd name="T10" fmla="*/ 110 w 289"/>
                <a:gd name="T11" fmla="*/ 148 h 197"/>
                <a:gd name="T12" fmla="*/ 160 w 289"/>
                <a:gd name="T13" fmla="*/ 40 h 197"/>
                <a:gd name="T14" fmla="*/ 167 w 289"/>
                <a:gd name="T15" fmla="*/ 158 h 197"/>
                <a:gd name="T16" fmla="*/ 231 w 289"/>
                <a:gd name="T17" fmla="*/ 14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97">
                  <a:moveTo>
                    <a:pt x="231" y="142"/>
                  </a:moveTo>
                  <a:cubicBezTo>
                    <a:pt x="278" y="90"/>
                    <a:pt x="289" y="29"/>
                    <a:pt x="195" y="14"/>
                  </a:cubicBezTo>
                  <a:cubicBezTo>
                    <a:pt x="98" y="0"/>
                    <a:pt x="0" y="15"/>
                    <a:pt x="28" y="83"/>
                  </a:cubicBezTo>
                  <a:cubicBezTo>
                    <a:pt x="53" y="143"/>
                    <a:pt x="70" y="165"/>
                    <a:pt x="70" y="165"/>
                  </a:cubicBezTo>
                  <a:cubicBezTo>
                    <a:pt x="70" y="165"/>
                    <a:pt x="86" y="185"/>
                    <a:pt x="97" y="184"/>
                  </a:cubicBezTo>
                  <a:cubicBezTo>
                    <a:pt x="108" y="183"/>
                    <a:pt x="108" y="197"/>
                    <a:pt x="110" y="148"/>
                  </a:cubicBezTo>
                  <a:cubicBezTo>
                    <a:pt x="113" y="93"/>
                    <a:pt x="100" y="36"/>
                    <a:pt x="160" y="40"/>
                  </a:cubicBezTo>
                  <a:cubicBezTo>
                    <a:pt x="219" y="44"/>
                    <a:pt x="177" y="135"/>
                    <a:pt x="167" y="158"/>
                  </a:cubicBezTo>
                  <a:cubicBezTo>
                    <a:pt x="157" y="180"/>
                    <a:pt x="192" y="185"/>
                    <a:pt x="231" y="142"/>
                  </a:cubicBezTo>
                  <a:close/>
                </a:path>
              </a:pathLst>
            </a:custGeom>
            <a:solidFill>
              <a:srgbClr val="197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33">
              <a:extLst>
                <a:ext uri="{FF2B5EF4-FFF2-40B4-BE49-F238E27FC236}">
                  <a16:creationId xmlns:a16="http://schemas.microsoft.com/office/drawing/2014/main" xmlns="" id="{ABC0891F-D981-42A5-8533-1CF0BBFACDB9}"/>
                </a:ext>
              </a:extLst>
            </p:cNvPr>
            <p:cNvSpPr>
              <a:spLocks/>
            </p:cNvSpPr>
            <p:nvPr/>
          </p:nvSpPr>
          <p:spPr bwMode="auto">
            <a:xfrm>
              <a:off x="2337" y="2979"/>
              <a:ext cx="215" cy="177"/>
            </a:xfrm>
            <a:custGeom>
              <a:avLst/>
              <a:gdLst>
                <a:gd name="T0" fmla="*/ 203 w 242"/>
                <a:gd name="T1" fmla="*/ 134 h 199"/>
                <a:gd name="T2" fmla="*/ 162 w 242"/>
                <a:gd name="T3" fmla="*/ 12 h 199"/>
                <a:gd name="T4" fmla="*/ 17 w 242"/>
                <a:gd name="T5" fmla="*/ 74 h 199"/>
                <a:gd name="T6" fmla="*/ 47 w 242"/>
                <a:gd name="T7" fmla="*/ 160 h 199"/>
                <a:gd name="T8" fmla="*/ 73 w 242"/>
                <a:gd name="T9" fmla="*/ 183 h 199"/>
                <a:gd name="T10" fmla="*/ 88 w 242"/>
                <a:gd name="T11" fmla="*/ 141 h 199"/>
                <a:gd name="T12" fmla="*/ 133 w 242"/>
                <a:gd name="T13" fmla="*/ 34 h 199"/>
                <a:gd name="T14" fmla="*/ 142 w 242"/>
                <a:gd name="T15" fmla="*/ 152 h 199"/>
                <a:gd name="T16" fmla="*/ 203 w 242"/>
                <a:gd name="T17"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99">
                  <a:moveTo>
                    <a:pt x="203" y="134"/>
                  </a:moveTo>
                  <a:cubicBezTo>
                    <a:pt x="240" y="80"/>
                    <a:pt x="242" y="24"/>
                    <a:pt x="162" y="12"/>
                  </a:cubicBezTo>
                  <a:cubicBezTo>
                    <a:pt x="82" y="0"/>
                    <a:pt x="0" y="13"/>
                    <a:pt x="17" y="74"/>
                  </a:cubicBezTo>
                  <a:cubicBezTo>
                    <a:pt x="34" y="135"/>
                    <a:pt x="47" y="160"/>
                    <a:pt x="47" y="160"/>
                  </a:cubicBezTo>
                  <a:cubicBezTo>
                    <a:pt x="47" y="160"/>
                    <a:pt x="62" y="184"/>
                    <a:pt x="73" y="183"/>
                  </a:cubicBezTo>
                  <a:cubicBezTo>
                    <a:pt x="84" y="181"/>
                    <a:pt x="84" y="199"/>
                    <a:pt x="88" y="141"/>
                  </a:cubicBezTo>
                  <a:cubicBezTo>
                    <a:pt x="91" y="84"/>
                    <a:pt x="82" y="30"/>
                    <a:pt x="133" y="34"/>
                  </a:cubicBezTo>
                  <a:cubicBezTo>
                    <a:pt x="184" y="37"/>
                    <a:pt x="151" y="127"/>
                    <a:pt x="142" y="152"/>
                  </a:cubicBezTo>
                  <a:cubicBezTo>
                    <a:pt x="133" y="178"/>
                    <a:pt x="168" y="184"/>
                    <a:pt x="203" y="134"/>
                  </a:cubicBezTo>
                  <a:close/>
                </a:path>
              </a:pathLst>
            </a:custGeom>
            <a:gradFill>
              <a:gsLst>
                <a:gs pos="0">
                  <a:schemeClr val="tx1">
                    <a:lumMod val="85000"/>
                    <a:lumOff val="15000"/>
                  </a:schemeClr>
                </a:gs>
                <a:gs pos="81000">
                  <a:schemeClr val="tx1">
                    <a:lumMod val="50000"/>
                    <a:lumOff val="5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36">
              <a:extLst>
                <a:ext uri="{FF2B5EF4-FFF2-40B4-BE49-F238E27FC236}">
                  <a16:creationId xmlns:a16="http://schemas.microsoft.com/office/drawing/2014/main" xmlns="" id="{709A39F6-2C96-4C06-849E-A387D24EC1E4}"/>
                </a:ext>
              </a:extLst>
            </p:cNvPr>
            <p:cNvSpPr>
              <a:spLocks/>
            </p:cNvSpPr>
            <p:nvPr/>
          </p:nvSpPr>
          <p:spPr bwMode="auto">
            <a:xfrm>
              <a:off x="2072" y="3554"/>
              <a:ext cx="701" cy="154"/>
            </a:xfrm>
            <a:custGeom>
              <a:avLst/>
              <a:gdLst>
                <a:gd name="T0" fmla="*/ 0 w 789"/>
                <a:gd name="T1" fmla="*/ 13 h 173"/>
                <a:gd name="T2" fmla="*/ 789 w 789"/>
                <a:gd name="T3" fmla="*/ 0 h 173"/>
                <a:gd name="T4" fmla="*/ 570 w 789"/>
                <a:gd name="T5" fmla="*/ 154 h 173"/>
                <a:gd name="T6" fmla="*/ 318 w 789"/>
                <a:gd name="T7" fmla="*/ 120 h 173"/>
                <a:gd name="T8" fmla="*/ 0 w 789"/>
                <a:gd name="T9" fmla="*/ 13 h 173"/>
              </a:gdLst>
              <a:ahLst/>
              <a:cxnLst>
                <a:cxn ang="0">
                  <a:pos x="T0" y="T1"/>
                </a:cxn>
                <a:cxn ang="0">
                  <a:pos x="T2" y="T3"/>
                </a:cxn>
                <a:cxn ang="0">
                  <a:pos x="T4" y="T5"/>
                </a:cxn>
                <a:cxn ang="0">
                  <a:pos x="T6" y="T7"/>
                </a:cxn>
                <a:cxn ang="0">
                  <a:pos x="T8" y="T9"/>
                </a:cxn>
              </a:cxnLst>
              <a:rect l="0" t="0" r="r" b="b"/>
              <a:pathLst>
                <a:path w="789" h="173">
                  <a:moveTo>
                    <a:pt x="0" y="13"/>
                  </a:moveTo>
                  <a:cubicBezTo>
                    <a:pt x="0" y="13"/>
                    <a:pt x="314" y="90"/>
                    <a:pt x="789" y="0"/>
                  </a:cubicBezTo>
                  <a:cubicBezTo>
                    <a:pt x="747" y="86"/>
                    <a:pt x="702" y="133"/>
                    <a:pt x="570" y="154"/>
                  </a:cubicBezTo>
                  <a:cubicBezTo>
                    <a:pt x="454" y="173"/>
                    <a:pt x="425" y="146"/>
                    <a:pt x="318" y="120"/>
                  </a:cubicBezTo>
                  <a:cubicBezTo>
                    <a:pt x="216" y="94"/>
                    <a:pt x="62" y="83"/>
                    <a:pt x="0" y="1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37">
              <a:extLst>
                <a:ext uri="{FF2B5EF4-FFF2-40B4-BE49-F238E27FC236}">
                  <a16:creationId xmlns:a16="http://schemas.microsoft.com/office/drawing/2014/main" xmlns="" id="{433C0DB3-6779-4AC8-B13E-F858293B6353}"/>
                </a:ext>
              </a:extLst>
            </p:cNvPr>
            <p:cNvSpPr>
              <a:spLocks/>
            </p:cNvSpPr>
            <p:nvPr/>
          </p:nvSpPr>
          <p:spPr bwMode="auto">
            <a:xfrm>
              <a:off x="2022" y="3120"/>
              <a:ext cx="793" cy="559"/>
            </a:xfrm>
            <a:custGeom>
              <a:avLst/>
              <a:gdLst>
                <a:gd name="T0" fmla="*/ 891 w 893"/>
                <a:gd name="T1" fmla="*/ 424 h 630"/>
                <a:gd name="T2" fmla="*/ 840 w 893"/>
                <a:gd name="T3" fmla="*/ 490 h 630"/>
                <a:gd name="T4" fmla="*/ 64 w 893"/>
                <a:gd name="T5" fmla="*/ 504 h 630"/>
                <a:gd name="T6" fmla="*/ 9 w 893"/>
                <a:gd name="T7" fmla="*/ 443 h 630"/>
                <a:gd name="T8" fmla="*/ 57 w 893"/>
                <a:gd name="T9" fmla="*/ 251 h 630"/>
                <a:gd name="T10" fmla="*/ 453 w 893"/>
                <a:gd name="T11" fmla="*/ 5 h 630"/>
                <a:gd name="T12" fmla="*/ 882 w 893"/>
                <a:gd name="T13" fmla="*/ 353 h 630"/>
                <a:gd name="T14" fmla="*/ 891 w 893"/>
                <a:gd name="T15" fmla="*/ 424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630">
                  <a:moveTo>
                    <a:pt x="891" y="424"/>
                  </a:moveTo>
                  <a:cubicBezTo>
                    <a:pt x="889" y="445"/>
                    <a:pt x="877" y="476"/>
                    <a:pt x="840" y="490"/>
                  </a:cubicBezTo>
                  <a:cubicBezTo>
                    <a:pt x="792" y="507"/>
                    <a:pt x="369" y="630"/>
                    <a:pt x="64" y="504"/>
                  </a:cubicBezTo>
                  <a:cubicBezTo>
                    <a:pt x="30" y="486"/>
                    <a:pt x="0" y="479"/>
                    <a:pt x="9" y="443"/>
                  </a:cubicBezTo>
                  <a:cubicBezTo>
                    <a:pt x="18" y="407"/>
                    <a:pt x="38" y="299"/>
                    <a:pt x="57" y="251"/>
                  </a:cubicBezTo>
                  <a:cubicBezTo>
                    <a:pt x="75" y="204"/>
                    <a:pt x="147" y="10"/>
                    <a:pt x="453" y="5"/>
                  </a:cubicBezTo>
                  <a:cubicBezTo>
                    <a:pt x="739" y="0"/>
                    <a:pt x="831" y="121"/>
                    <a:pt x="882" y="353"/>
                  </a:cubicBezTo>
                  <a:cubicBezTo>
                    <a:pt x="885" y="369"/>
                    <a:pt x="893" y="401"/>
                    <a:pt x="891" y="424"/>
                  </a:cubicBezTo>
                  <a:close/>
                </a:path>
              </a:pathLst>
            </a:custGeom>
            <a:gradFill>
              <a:gsLst>
                <a:gs pos="0">
                  <a:srgbClr val="FFCC00"/>
                </a:gs>
                <a:gs pos="65000">
                  <a:srgbClr val="EE641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38">
              <a:extLst>
                <a:ext uri="{FF2B5EF4-FFF2-40B4-BE49-F238E27FC236}">
                  <a16:creationId xmlns:a16="http://schemas.microsoft.com/office/drawing/2014/main" xmlns="" id="{08397AC8-8449-4027-AFC6-175D9551196F}"/>
                </a:ext>
              </a:extLst>
            </p:cNvPr>
            <p:cNvSpPr>
              <a:spLocks/>
            </p:cNvSpPr>
            <p:nvPr/>
          </p:nvSpPr>
          <p:spPr bwMode="auto">
            <a:xfrm>
              <a:off x="2064" y="3237"/>
              <a:ext cx="719" cy="393"/>
            </a:xfrm>
            <a:custGeom>
              <a:avLst/>
              <a:gdLst>
                <a:gd name="T0" fmla="*/ 809 w 809"/>
                <a:gd name="T1" fmla="*/ 343 h 443"/>
                <a:gd name="T2" fmla="*/ 557 w 809"/>
                <a:gd name="T3" fmla="*/ 26 h 443"/>
                <a:gd name="T4" fmla="*/ 77 w 809"/>
                <a:gd name="T5" fmla="*/ 177 h 443"/>
                <a:gd name="T6" fmla="*/ 3 w 809"/>
                <a:gd name="T7" fmla="*/ 367 h 443"/>
                <a:gd name="T8" fmla="*/ 414 w 809"/>
                <a:gd name="T9" fmla="*/ 427 h 443"/>
                <a:gd name="T10" fmla="*/ 809 w 809"/>
                <a:gd name="T11" fmla="*/ 343 h 443"/>
              </a:gdLst>
              <a:ahLst/>
              <a:cxnLst>
                <a:cxn ang="0">
                  <a:pos x="T0" y="T1"/>
                </a:cxn>
                <a:cxn ang="0">
                  <a:pos x="T2" y="T3"/>
                </a:cxn>
                <a:cxn ang="0">
                  <a:pos x="T4" y="T5"/>
                </a:cxn>
                <a:cxn ang="0">
                  <a:pos x="T6" y="T7"/>
                </a:cxn>
                <a:cxn ang="0">
                  <a:pos x="T8" y="T9"/>
                </a:cxn>
                <a:cxn ang="0">
                  <a:pos x="T10" y="T11"/>
                </a:cxn>
              </a:cxnLst>
              <a:rect l="0" t="0" r="r" b="b"/>
              <a:pathLst>
                <a:path w="809" h="443">
                  <a:moveTo>
                    <a:pt x="809" y="343"/>
                  </a:moveTo>
                  <a:cubicBezTo>
                    <a:pt x="809" y="343"/>
                    <a:pt x="750" y="42"/>
                    <a:pt x="557" y="26"/>
                  </a:cubicBezTo>
                  <a:cubicBezTo>
                    <a:pt x="327" y="8"/>
                    <a:pt x="150" y="0"/>
                    <a:pt x="77" y="177"/>
                  </a:cubicBezTo>
                  <a:cubicBezTo>
                    <a:pt x="77" y="177"/>
                    <a:pt x="7" y="373"/>
                    <a:pt x="3" y="367"/>
                  </a:cubicBezTo>
                  <a:cubicBezTo>
                    <a:pt x="0" y="361"/>
                    <a:pt x="92" y="443"/>
                    <a:pt x="414" y="427"/>
                  </a:cubicBezTo>
                  <a:cubicBezTo>
                    <a:pt x="737" y="412"/>
                    <a:pt x="809" y="343"/>
                    <a:pt x="809" y="343"/>
                  </a:cubicBezTo>
                  <a:close/>
                </a:path>
              </a:pathLst>
            </a:custGeom>
            <a:gradFill flip="none" rotWithShape="1">
              <a:gsLst>
                <a:gs pos="0">
                  <a:srgbClr val="FFCC00"/>
                </a:gs>
                <a:gs pos="68000">
                  <a:srgbClr val="EE6419"/>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39">
              <a:extLst>
                <a:ext uri="{FF2B5EF4-FFF2-40B4-BE49-F238E27FC236}">
                  <a16:creationId xmlns:a16="http://schemas.microsoft.com/office/drawing/2014/main" xmlns="" id="{2BB0D95D-F547-4A5E-85CA-B434BBEB3295}"/>
                </a:ext>
              </a:extLst>
            </p:cNvPr>
            <p:cNvSpPr>
              <a:spLocks/>
            </p:cNvSpPr>
            <p:nvPr/>
          </p:nvSpPr>
          <p:spPr bwMode="auto">
            <a:xfrm>
              <a:off x="1902" y="2892"/>
              <a:ext cx="1052" cy="327"/>
            </a:xfrm>
            <a:custGeom>
              <a:avLst/>
              <a:gdLst>
                <a:gd name="T0" fmla="*/ 0 w 1185"/>
                <a:gd name="T1" fmla="*/ 313 h 369"/>
                <a:gd name="T2" fmla="*/ 22 w 1185"/>
                <a:gd name="T3" fmla="*/ 127 h 369"/>
                <a:gd name="T4" fmla="*/ 250 w 1185"/>
                <a:gd name="T5" fmla="*/ 24 h 369"/>
                <a:gd name="T6" fmla="*/ 880 w 1185"/>
                <a:gd name="T7" fmla="*/ 14 h 369"/>
                <a:gd name="T8" fmla="*/ 1143 w 1185"/>
                <a:gd name="T9" fmla="*/ 136 h 369"/>
                <a:gd name="T10" fmla="*/ 1165 w 1185"/>
                <a:gd name="T11" fmla="*/ 278 h 369"/>
                <a:gd name="T12" fmla="*/ 1086 w 1185"/>
                <a:gd name="T13" fmla="*/ 69 h 369"/>
                <a:gd name="T14" fmla="*/ 879 w 1185"/>
                <a:gd name="T15" fmla="*/ 41 h 369"/>
                <a:gd name="T16" fmla="*/ 257 w 1185"/>
                <a:gd name="T17" fmla="*/ 47 h 369"/>
                <a:gd name="T18" fmla="*/ 36 w 1185"/>
                <a:gd name="T19" fmla="*/ 145 h 369"/>
                <a:gd name="T20" fmla="*/ 0 w 1185"/>
                <a:gd name="T21" fmla="*/ 31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5" h="369">
                  <a:moveTo>
                    <a:pt x="0" y="313"/>
                  </a:moveTo>
                  <a:cubicBezTo>
                    <a:pt x="0" y="313"/>
                    <a:pt x="0" y="206"/>
                    <a:pt x="22" y="127"/>
                  </a:cubicBezTo>
                  <a:cubicBezTo>
                    <a:pt x="44" y="49"/>
                    <a:pt x="84" y="11"/>
                    <a:pt x="250" y="24"/>
                  </a:cubicBezTo>
                  <a:cubicBezTo>
                    <a:pt x="416" y="37"/>
                    <a:pt x="732" y="22"/>
                    <a:pt x="880" y="14"/>
                  </a:cubicBezTo>
                  <a:cubicBezTo>
                    <a:pt x="1028" y="5"/>
                    <a:pt x="1102" y="0"/>
                    <a:pt x="1143" y="136"/>
                  </a:cubicBezTo>
                  <a:cubicBezTo>
                    <a:pt x="1185" y="272"/>
                    <a:pt x="1170" y="301"/>
                    <a:pt x="1165" y="278"/>
                  </a:cubicBezTo>
                  <a:cubicBezTo>
                    <a:pt x="1161" y="255"/>
                    <a:pt x="1137" y="117"/>
                    <a:pt x="1086" y="69"/>
                  </a:cubicBezTo>
                  <a:cubicBezTo>
                    <a:pt x="1034" y="21"/>
                    <a:pt x="952" y="28"/>
                    <a:pt x="879" y="41"/>
                  </a:cubicBezTo>
                  <a:cubicBezTo>
                    <a:pt x="784" y="58"/>
                    <a:pt x="390" y="65"/>
                    <a:pt x="257" y="47"/>
                  </a:cubicBezTo>
                  <a:cubicBezTo>
                    <a:pt x="134" y="31"/>
                    <a:pt x="62" y="49"/>
                    <a:pt x="36" y="145"/>
                  </a:cubicBezTo>
                  <a:cubicBezTo>
                    <a:pt x="10" y="241"/>
                    <a:pt x="4" y="369"/>
                    <a:pt x="0" y="313"/>
                  </a:cubicBezTo>
                  <a:close/>
                </a:path>
              </a:pathLst>
            </a:custGeom>
            <a:solidFill>
              <a:srgbClr val="1961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40">
              <a:extLst>
                <a:ext uri="{FF2B5EF4-FFF2-40B4-BE49-F238E27FC236}">
                  <a16:creationId xmlns:a16="http://schemas.microsoft.com/office/drawing/2014/main" xmlns="" id="{FCA94B48-42AA-4D7F-A504-88613DCA3E80}"/>
                </a:ext>
              </a:extLst>
            </p:cNvPr>
            <p:cNvSpPr>
              <a:spLocks/>
            </p:cNvSpPr>
            <p:nvPr/>
          </p:nvSpPr>
          <p:spPr bwMode="auto">
            <a:xfrm>
              <a:off x="2010" y="2892"/>
              <a:ext cx="140" cy="80"/>
            </a:xfrm>
            <a:custGeom>
              <a:avLst/>
              <a:gdLst>
                <a:gd name="T0" fmla="*/ 43 w 158"/>
                <a:gd name="T1" fmla="*/ 6 h 91"/>
                <a:gd name="T2" fmla="*/ 135 w 158"/>
                <a:gd name="T3" fmla="*/ 22 h 91"/>
                <a:gd name="T4" fmla="*/ 129 w 158"/>
                <a:gd name="T5" fmla="*/ 60 h 91"/>
                <a:gd name="T6" fmla="*/ 26 w 158"/>
                <a:gd name="T7" fmla="*/ 87 h 91"/>
                <a:gd name="T8" fmla="*/ 43 w 158"/>
                <a:gd name="T9" fmla="*/ 6 h 91"/>
              </a:gdLst>
              <a:ahLst/>
              <a:cxnLst>
                <a:cxn ang="0">
                  <a:pos x="T0" y="T1"/>
                </a:cxn>
                <a:cxn ang="0">
                  <a:pos x="T2" y="T3"/>
                </a:cxn>
                <a:cxn ang="0">
                  <a:pos x="T4" y="T5"/>
                </a:cxn>
                <a:cxn ang="0">
                  <a:pos x="T6" y="T7"/>
                </a:cxn>
                <a:cxn ang="0">
                  <a:pos x="T8" y="T9"/>
                </a:cxn>
              </a:cxnLst>
              <a:rect l="0" t="0" r="r" b="b"/>
              <a:pathLst>
                <a:path w="158" h="91">
                  <a:moveTo>
                    <a:pt x="43" y="6"/>
                  </a:moveTo>
                  <a:cubicBezTo>
                    <a:pt x="86" y="0"/>
                    <a:pt x="109" y="8"/>
                    <a:pt x="135" y="22"/>
                  </a:cubicBezTo>
                  <a:cubicBezTo>
                    <a:pt x="158" y="34"/>
                    <a:pt x="154" y="37"/>
                    <a:pt x="129" y="60"/>
                  </a:cubicBezTo>
                  <a:cubicBezTo>
                    <a:pt x="94" y="91"/>
                    <a:pt x="57" y="87"/>
                    <a:pt x="26" y="87"/>
                  </a:cubicBezTo>
                  <a:cubicBezTo>
                    <a:pt x="6" y="86"/>
                    <a:pt x="0" y="12"/>
                    <a:pt x="43" y="6"/>
                  </a:cubicBezTo>
                  <a:close/>
                </a:path>
              </a:pathLst>
            </a:custGeom>
            <a:solidFill>
              <a:srgbClr val="305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41">
              <a:extLst>
                <a:ext uri="{FF2B5EF4-FFF2-40B4-BE49-F238E27FC236}">
                  <a16:creationId xmlns:a16="http://schemas.microsoft.com/office/drawing/2014/main" xmlns="" id="{F731AB4D-B841-477C-8812-1E7A19BA50C9}"/>
                </a:ext>
              </a:extLst>
            </p:cNvPr>
            <p:cNvSpPr>
              <a:spLocks/>
            </p:cNvSpPr>
            <p:nvPr/>
          </p:nvSpPr>
          <p:spPr bwMode="auto">
            <a:xfrm>
              <a:off x="2014" y="2892"/>
              <a:ext cx="126" cy="67"/>
            </a:xfrm>
            <a:custGeom>
              <a:avLst/>
              <a:gdLst>
                <a:gd name="T0" fmla="*/ 39 w 142"/>
                <a:gd name="T1" fmla="*/ 4 h 75"/>
                <a:gd name="T2" fmla="*/ 122 w 142"/>
                <a:gd name="T3" fmla="*/ 18 h 75"/>
                <a:gd name="T4" fmla="*/ 116 w 142"/>
                <a:gd name="T5" fmla="*/ 49 h 75"/>
                <a:gd name="T6" fmla="*/ 23 w 142"/>
                <a:gd name="T7" fmla="*/ 71 h 75"/>
                <a:gd name="T8" fmla="*/ 39 w 142"/>
                <a:gd name="T9" fmla="*/ 4 h 75"/>
              </a:gdLst>
              <a:ahLst/>
              <a:cxnLst>
                <a:cxn ang="0">
                  <a:pos x="T0" y="T1"/>
                </a:cxn>
                <a:cxn ang="0">
                  <a:pos x="T2" y="T3"/>
                </a:cxn>
                <a:cxn ang="0">
                  <a:pos x="T4" y="T5"/>
                </a:cxn>
                <a:cxn ang="0">
                  <a:pos x="T6" y="T7"/>
                </a:cxn>
                <a:cxn ang="0">
                  <a:pos x="T8" y="T9"/>
                </a:cxn>
              </a:cxnLst>
              <a:rect l="0" t="0" r="r" b="b"/>
              <a:pathLst>
                <a:path w="142" h="75">
                  <a:moveTo>
                    <a:pt x="39" y="4"/>
                  </a:moveTo>
                  <a:cubicBezTo>
                    <a:pt x="77" y="0"/>
                    <a:pt x="98" y="6"/>
                    <a:pt x="122" y="18"/>
                  </a:cubicBezTo>
                  <a:cubicBezTo>
                    <a:pt x="142" y="28"/>
                    <a:pt x="139" y="30"/>
                    <a:pt x="116" y="49"/>
                  </a:cubicBezTo>
                  <a:cubicBezTo>
                    <a:pt x="85" y="75"/>
                    <a:pt x="52" y="72"/>
                    <a:pt x="23" y="71"/>
                  </a:cubicBezTo>
                  <a:cubicBezTo>
                    <a:pt x="5" y="71"/>
                    <a:pt x="0" y="9"/>
                    <a:pt x="39" y="4"/>
                  </a:cubicBezTo>
                  <a:close/>
                </a:path>
              </a:pathLst>
            </a:custGeom>
            <a:solidFill>
              <a:srgbClr val="C2C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42">
              <a:extLst>
                <a:ext uri="{FF2B5EF4-FFF2-40B4-BE49-F238E27FC236}">
                  <a16:creationId xmlns:a16="http://schemas.microsoft.com/office/drawing/2014/main" xmlns="" id="{FF0E377A-8D8A-4F5F-8E31-427D91D844F4}"/>
                </a:ext>
              </a:extLst>
            </p:cNvPr>
            <p:cNvSpPr>
              <a:spLocks noEditPoints="1"/>
            </p:cNvSpPr>
            <p:nvPr/>
          </p:nvSpPr>
          <p:spPr bwMode="auto">
            <a:xfrm>
              <a:off x="1962" y="2921"/>
              <a:ext cx="131" cy="179"/>
            </a:xfrm>
            <a:custGeom>
              <a:avLst/>
              <a:gdLst>
                <a:gd name="T0" fmla="*/ 115 w 147"/>
                <a:gd name="T1" fmla="*/ 143 h 202"/>
                <a:gd name="T2" fmla="*/ 143 w 147"/>
                <a:gd name="T3" fmla="*/ 47 h 202"/>
                <a:gd name="T4" fmla="*/ 131 w 147"/>
                <a:gd name="T5" fmla="*/ 14 h 202"/>
                <a:gd name="T6" fmla="*/ 112 w 147"/>
                <a:gd name="T7" fmla="*/ 5 h 202"/>
                <a:gd name="T8" fmla="*/ 78 w 147"/>
                <a:gd name="T9" fmla="*/ 16 h 202"/>
                <a:gd name="T10" fmla="*/ 22 w 147"/>
                <a:gd name="T11" fmla="*/ 99 h 202"/>
                <a:gd name="T12" fmla="*/ 32 w 147"/>
                <a:gd name="T13" fmla="*/ 180 h 202"/>
                <a:gd name="T14" fmla="*/ 47 w 147"/>
                <a:gd name="T15" fmla="*/ 187 h 202"/>
                <a:gd name="T16" fmla="*/ 115 w 147"/>
                <a:gd name="T17" fmla="*/ 143 h 202"/>
                <a:gd name="T18" fmla="*/ 56 w 147"/>
                <a:gd name="T19" fmla="*/ 167 h 202"/>
                <a:gd name="T20" fmla="*/ 43 w 147"/>
                <a:gd name="T21" fmla="*/ 161 h 202"/>
                <a:gd name="T22" fmla="*/ 33 w 147"/>
                <a:gd name="T23" fmla="*/ 120 h 202"/>
                <a:gd name="T24" fmla="*/ 70 w 147"/>
                <a:gd name="T25" fmla="*/ 102 h 202"/>
                <a:gd name="T26" fmla="*/ 84 w 147"/>
                <a:gd name="T27" fmla="*/ 108 h 202"/>
                <a:gd name="T28" fmla="*/ 94 w 147"/>
                <a:gd name="T29" fmla="*/ 149 h 202"/>
                <a:gd name="T30" fmla="*/ 56 w 147"/>
                <a:gd name="T31" fmla="*/ 1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202">
                  <a:moveTo>
                    <a:pt x="115" y="143"/>
                  </a:moveTo>
                  <a:cubicBezTo>
                    <a:pt x="143" y="47"/>
                    <a:pt x="143" y="47"/>
                    <a:pt x="143" y="47"/>
                  </a:cubicBezTo>
                  <a:cubicBezTo>
                    <a:pt x="147" y="33"/>
                    <a:pt x="142" y="19"/>
                    <a:pt x="131" y="14"/>
                  </a:cubicBezTo>
                  <a:cubicBezTo>
                    <a:pt x="112" y="5"/>
                    <a:pt x="112" y="5"/>
                    <a:pt x="112" y="5"/>
                  </a:cubicBezTo>
                  <a:cubicBezTo>
                    <a:pt x="101" y="0"/>
                    <a:pt x="86" y="4"/>
                    <a:pt x="78" y="16"/>
                  </a:cubicBezTo>
                  <a:cubicBezTo>
                    <a:pt x="22" y="99"/>
                    <a:pt x="22" y="99"/>
                    <a:pt x="22" y="99"/>
                  </a:cubicBezTo>
                  <a:cubicBezTo>
                    <a:pt x="2" y="128"/>
                    <a:pt x="0" y="165"/>
                    <a:pt x="32" y="180"/>
                  </a:cubicBezTo>
                  <a:cubicBezTo>
                    <a:pt x="47" y="187"/>
                    <a:pt x="47" y="187"/>
                    <a:pt x="47" y="187"/>
                  </a:cubicBezTo>
                  <a:cubicBezTo>
                    <a:pt x="79" y="202"/>
                    <a:pt x="105" y="177"/>
                    <a:pt x="115" y="143"/>
                  </a:cubicBezTo>
                  <a:close/>
                  <a:moveTo>
                    <a:pt x="56" y="167"/>
                  </a:moveTo>
                  <a:cubicBezTo>
                    <a:pt x="43" y="161"/>
                    <a:pt x="43" y="161"/>
                    <a:pt x="43" y="161"/>
                  </a:cubicBezTo>
                  <a:cubicBezTo>
                    <a:pt x="30" y="155"/>
                    <a:pt x="26" y="136"/>
                    <a:pt x="33" y="120"/>
                  </a:cubicBezTo>
                  <a:cubicBezTo>
                    <a:pt x="41" y="104"/>
                    <a:pt x="58" y="96"/>
                    <a:pt x="70" y="102"/>
                  </a:cubicBezTo>
                  <a:cubicBezTo>
                    <a:pt x="84" y="108"/>
                    <a:pt x="84" y="108"/>
                    <a:pt x="84" y="108"/>
                  </a:cubicBezTo>
                  <a:cubicBezTo>
                    <a:pt x="97" y="114"/>
                    <a:pt x="101" y="133"/>
                    <a:pt x="94" y="149"/>
                  </a:cubicBezTo>
                  <a:cubicBezTo>
                    <a:pt x="86" y="165"/>
                    <a:pt x="69" y="173"/>
                    <a:pt x="56" y="167"/>
                  </a:cubicBezTo>
                  <a:close/>
                </a:path>
              </a:pathLst>
            </a:custGeom>
            <a:solidFill>
              <a:srgbClr val="264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43">
              <a:extLst>
                <a:ext uri="{FF2B5EF4-FFF2-40B4-BE49-F238E27FC236}">
                  <a16:creationId xmlns:a16="http://schemas.microsoft.com/office/drawing/2014/main" xmlns="" id="{B3B97E65-4E40-46F8-8326-B0CD3758BF42}"/>
                </a:ext>
              </a:extLst>
            </p:cNvPr>
            <p:cNvSpPr>
              <a:spLocks noEditPoints="1"/>
            </p:cNvSpPr>
            <p:nvPr/>
          </p:nvSpPr>
          <p:spPr bwMode="auto">
            <a:xfrm>
              <a:off x="1957" y="2916"/>
              <a:ext cx="130" cy="179"/>
            </a:xfrm>
            <a:custGeom>
              <a:avLst/>
              <a:gdLst>
                <a:gd name="T0" fmla="*/ 115 w 147"/>
                <a:gd name="T1" fmla="*/ 143 h 202"/>
                <a:gd name="T2" fmla="*/ 143 w 147"/>
                <a:gd name="T3" fmla="*/ 47 h 202"/>
                <a:gd name="T4" fmla="*/ 131 w 147"/>
                <a:gd name="T5" fmla="*/ 14 h 202"/>
                <a:gd name="T6" fmla="*/ 111 w 147"/>
                <a:gd name="T7" fmla="*/ 5 h 202"/>
                <a:gd name="T8" fmla="*/ 78 w 147"/>
                <a:gd name="T9" fmla="*/ 16 h 202"/>
                <a:gd name="T10" fmla="*/ 22 w 147"/>
                <a:gd name="T11" fmla="*/ 99 h 202"/>
                <a:gd name="T12" fmla="*/ 31 w 147"/>
                <a:gd name="T13" fmla="*/ 180 h 202"/>
                <a:gd name="T14" fmla="*/ 47 w 147"/>
                <a:gd name="T15" fmla="*/ 188 h 202"/>
                <a:gd name="T16" fmla="*/ 115 w 147"/>
                <a:gd name="T17" fmla="*/ 143 h 202"/>
                <a:gd name="T18" fmla="*/ 56 w 147"/>
                <a:gd name="T19" fmla="*/ 167 h 202"/>
                <a:gd name="T20" fmla="*/ 42 w 147"/>
                <a:gd name="T21" fmla="*/ 161 h 202"/>
                <a:gd name="T22" fmla="*/ 33 w 147"/>
                <a:gd name="T23" fmla="*/ 120 h 202"/>
                <a:gd name="T24" fmla="*/ 70 w 147"/>
                <a:gd name="T25" fmla="*/ 102 h 202"/>
                <a:gd name="T26" fmla="*/ 84 w 147"/>
                <a:gd name="T27" fmla="*/ 108 h 202"/>
                <a:gd name="T28" fmla="*/ 93 w 147"/>
                <a:gd name="T29" fmla="*/ 149 h 202"/>
                <a:gd name="T30" fmla="*/ 56 w 147"/>
                <a:gd name="T31" fmla="*/ 1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202">
                  <a:moveTo>
                    <a:pt x="115" y="143"/>
                  </a:moveTo>
                  <a:cubicBezTo>
                    <a:pt x="143" y="47"/>
                    <a:pt x="143" y="47"/>
                    <a:pt x="143" y="47"/>
                  </a:cubicBezTo>
                  <a:cubicBezTo>
                    <a:pt x="147" y="33"/>
                    <a:pt x="141" y="19"/>
                    <a:pt x="131" y="14"/>
                  </a:cubicBezTo>
                  <a:cubicBezTo>
                    <a:pt x="111" y="5"/>
                    <a:pt x="111" y="5"/>
                    <a:pt x="111" y="5"/>
                  </a:cubicBezTo>
                  <a:cubicBezTo>
                    <a:pt x="101" y="0"/>
                    <a:pt x="86" y="4"/>
                    <a:pt x="78" y="16"/>
                  </a:cubicBezTo>
                  <a:cubicBezTo>
                    <a:pt x="22" y="99"/>
                    <a:pt x="22" y="99"/>
                    <a:pt x="22" y="99"/>
                  </a:cubicBezTo>
                  <a:cubicBezTo>
                    <a:pt x="2" y="128"/>
                    <a:pt x="0" y="165"/>
                    <a:pt x="31" y="180"/>
                  </a:cubicBezTo>
                  <a:cubicBezTo>
                    <a:pt x="47" y="188"/>
                    <a:pt x="47" y="188"/>
                    <a:pt x="47" y="188"/>
                  </a:cubicBezTo>
                  <a:cubicBezTo>
                    <a:pt x="79" y="202"/>
                    <a:pt x="105" y="177"/>
                    <a:pt x="115" y="143"/>
                  </a:cubicBezTo>
                  <a:close/>
                  <a:moveTo>
                    <a:pt x="56" y="167"/>
                  </a:moveTo>
                  <a:cubicBezTo>
                    <a:pt x="42" y="161"/>
                    <a:pt x="42" y="161"/>
                    <a:pt x="42" y="161"/>
                  </a:cubicBezTo>
                  <a:cubicBezTo>
                    <a:pt x="30" y="155"/>
                    <a:pt x="25" y="137"/>
                    <a:pt x="33" y="120"/>
                  </a:cubicBezTo>
                  <a:cubicBezTo>
                    <a:pt x="41" y="104"/>
                    <a:pt x="57" y="96"/>
                    <a:pt x="70" y="102"/>
                  </a:cubicBezTo>
                  <a:cubicBezTo>
                    <a:pt x="84" y="108"/>
                    <a:pt x="84" y="108"/>
                    <a:pt x="84" y="108"/>
                  </a:cubicBezTo>
                  <a:cubicBezTo>
                    <a:pt x="97" y="114"/>
                    <a:pt x="101" y="133"/>
                    <a:pt x="93" y="149"/>
                  </a:cubicBezTo>
                  <a:cubicBezTo>
                    <a:pt x="86" y="165"/>
                    <a:pt x="69" y="173"/>
                    <a:pt x="56" y="1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44">
              <a:extLst>
                <a:ext uri="{FF2B5EF4-FFF2-40B4-BE49-F238E27FC236}">
                  <a16:creationId xmlns:a16="http://schemas.microsoft.com/office/drawing/2014/main" xmlns="" id="{DE9BC41E-E9F4-4D0F-9DF9-3D1ED07D1E65}"/>
                </a:ext>
              </a:extLst>
            </p:cNvPr>
            <p:cNvSpPr>
              <a:spLocks/>
            </p:cNvSpPr>
            <p:nvPr/>
          </p:nvSpPr>
          <p:spPr bwMode="auto">
            <a:xfrm>
              <a:off x="2978" y="3523"/>
              <a:ext cx="147" cy="391"/>
            </a:xfrm>
            <a:custGeom>
              <a:avLst/>
              <a:gdLst>
                <a:gd name="T0" fmla="*/ 64 w 165"/>
                <a:gd name="T1" fmla="*/ 42 h 441"/>
                <a:gd name="T2" fmla="*/ 46 w 165"/>
                <a:gd name="T3" fmla="*/ 242 h 441"/>
                <a:gd name="T4" fmla="*/ 0 w 165"/>
                <a:gd name="T5" fmla="*/ 283 h 441"/>
                <a:gd name="T6" fmla="*/ 34 w 165"/>
                <a:gd name="T7" fmla="*/ 441 h 441"/>
                <a:gd name="T8" fmla="*/ 136 w 165"/>
                <a:gd name="T9" fmla="*/ 239 h 441"/>
                <a:gd name="T10" fmla="*/ 64 w 165"/>
                <a:gd name="T11" fmla="*/ 42 h 441"/>
              </a:gdLst>
              <a:ahLst/>
              <a:cxnLst>
                <a:cxn ang="0">
                  <a:pos x="T0" y="T1"/>
                </a:cxn>
                <a:cxn ang="0">
                  <a:pos x="T2" y="T3"/>
                </a:cxn>
                <a:cxn ang="0">
                  <a:pos x="T4" y="T5"/>
                </a:cxn>
                <a:cxn ang="0">
                  <a:pos x="T6" y="T7"/>
                </a:cxn>
                <a:cxn ang="0">
                  <a:pos x="T8" y="T9"/>
                </a:cxn>
                <a:cxn ang="0">
                  <a:pos x="T10" y="T11"/>
                </a:cxn>
              </a:cxnLst>
              <a:rect l="0" t="0" r="r" b="b"/>
              <a:pathLst>
                <a:path w="165" h="441">
                  <a:moveTo>
                    <a:pt x="64" y="42"/>
                  </a:moveTo>
                  <a:cubicBezTo>
                    <a:pt x="64" y="42"/>
                    <a:pt x="96" y="182"/>
                    <a:pt x="46" y="242"/>
                  </a:cubicBezTo>
                  <a:cubicBezTo>
                    <a:pt x="13" y="274"/>
                    <a:pt x="0" y="283"/>
                    <a:pt x="0" y="283"/>
                  </a:cubicBezTo>
                  <a:cubicBezTo>
                    <a:pt x="34" y="441"/>
                    <a:pt x="34" y="441"/>
                    <a:pt x="34" y="441"/>
                  </a:cubicBezTo>
                  <a:cubicBezTo>
                    <a:pt x="34" y="441"/>
                    <a:pt x="165" y="409"/>
                    <a:pt x="136" y="239"/>
                  </a:cubicBezTo>
                  <a:cubicBezTo>
                    <a:pt x="107" y="64"/>
                    <a:pt x="60" y="0"/>
                    <a:pt x="64" y="42"/>
                  </a:cubicBezTo>
                  <a:close/>
                </a:path>
              </a:pathLst>
            </a:custGeom>
            <a:gradFill>
              <a:gsLst>
                <a:gs pos="10000">
                  <a:schemeClr val="tx1">
                    <a:lumMod val="95000"/>
                    <a:lumOff val="5000"/>
                  </a:schemeClr>
                </a:gs>
                <a:gs pos="34000">
                  <a:schemeClr val="tx1">
                    <a:lumMod val="65000"/>
                    <a:lumOff val="35000"/>
                  </a:schemeClr>
                </a:gs>
                <a:gs pos="100000">
                  <a:schemeClr val="tx1">
                    <a:lumMod val="85000"/>
                    <a:lumOff val="15000"/>
                  </a:schemeClr>
                </a:gs>
              </a:gsLst>
              <a:lin ang="20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45">
              <a:extLst>
                <a:ext uri="{FF2B5EF4-FFF2-40B4-BE49-F238E27FC236}">
                  <a16:creationId xmlns:a16="http://schemas.microsoft.com/office/drawing/2014/main" xmlns="" id="{099BC976-2B45-4DED-A33D-572FED7B7A4F}"/>
                </a:ext>
              </a:extLst>
            </p:cNvPr>
            <p:cNvSpPr>
              <a:spLocks/>
            </p:cNvSpPr>
            <p:nvPr/>
          </p:nvSpPr>
          <p:spPr bwMode="auto">
            <a:xfrm>
              <a:off x="1709" y="3543"/>
              <a:ext cx="143" cy="391"/>
            </a:xfrm>
            <a:custGeom>
              <a:avLst/>
              <a:gdLst>
                <a:gd name="T0" fmla="*/ 89 w 161"/>
                <a:gd name="T1" fmla="*/ 42 h 440"/>
                <a:gd name="T2" fmla="*/ 114 w 161"/>
                <a:gd name="T3" fmla="*/ 242 h 440"/>
                <a:gd name="T4" fmla="*/ 161 w 161"/>
                <a:gd name="T5" fmla="*/ 281 h 440"/>
                <a:gd name="T6" fmla="*/ 132 w 161"/>
                <a:gd name="T7" fmla="*/ 440 h 440"/>
                <a:gd name="T8" fmla="*/ 23 w 161"/>
                <a:gd name="T9" fmla="*/ 241 h 440"/>
                <a:gd name="T10" fmla="*/ 89 w 161"/>
                <a:gd name="T11" fmla="*/ 42 h 440"/>
              </a:gdLst>
              <a:ahLst/>
              <a:cxnLst>
                <a:cxn ang="0">
                  <a:pos x="T0" y="T1"/>
                </a:cxn>
                <a:cxn ang="0">
                  <a:pos x="T2" y="T3"/>
                </a:cxn>
                <a:cxn ang="0">
                  <a:pos x="T4" y="T5"/>
                </a:cxn>
                <a:cxn ang="0">
                  <a:pos x="T6" y="T7"/>
                </a:cxn>
                <a:cxn ang="0">
                  <a:pos x="T8" y="T9"/>
                </a:cxn>
                <a:cxn ang="0">
                  <a:pos x="T10" y="T11"/>
                </a:cxn>
              </a:cxnLst>
              <a:rect l="0" t="0" r="r" b="b"/>
              <a:pathLst>
                <a:path w="161" h="440">
                  <a:moveTo>
                    <a:pt x="89" y="42"/>
                  </a:moveTo>
                  <a:cubicBezTo>
                    <a:pt x="89" y="42"/>
                    <a:pt x="62" y="183"/>
                    <a:pt x="114" y="242"/>
                  </a:cubicBezTo>
                  <a:cubicBezTo>
                    <a:pt x="147" y="272"/>
                    <a:pt x="161" y="281"/>
                    <a:pt x="161" y="281"/>
                  </a:cubicBezTo>
                  <a:cubicBezTo>
                    <a:pt x="132" y="440"/>
                    <a:pt x="132" y="440"/>
                    <a:pt x="132" y="440"/>
                  </a:cubicBezTo>
                  <a:cubicBezTo>
                    <a:pt x="132" y="440"/>
                    <a:pt x="0" y="412"/>
                    <a:pt x="23" y="241"/>
                  </a:cubicBezTo>
                  <a:cubicBezTo>
                    <a:pt x="47" y="66"/>
                    <a:pt x="91" y="0"/>
                    <a:pt x="89" y="42"/>
                  </a:cubicBezTo>
                  <a:close/>
                </a:path>
              </a:pathLst>
            </a:custGeom>
            <a:gradFill>
              <a:gsLst>
                <a:gs pos="100000">
                  <a:schemeClr val="tx1">
                    <a:lumMod val="95000"/>
                    <a:lumOff val="5000"/>
                  </a:schemeClr>
                </a:gs>
                <a:gs pos="66000">
                  <a:schemeClr val="tx1">
                    <a:lumMod val="65000"/>
                    <a:lumOff val="35000"/>
                  </a:schemeClr>
                </a:gs>
                <a:gs pos="36000">
                  <a:schemeClr val="tx1">
                    <a:lumMod val="85000"/>
                    <a:lumOff val="15000"/>
                  </a:schemeClr>
                </a:gs>
              </a:gsLst>
              <a:lin ang="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 name="ruler">
            <a:extLst>
              <a:ext uri="{FF2B5EF4-FFF2-40B4-BE49-F238E27FC236}">
                <a16:creationId xmlns:a16="http://schemas.microsoft.com/office/drawing/2014/main" xmlns="" id="{0310323B-1FE0-4262-9A48-3319158D2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314" y="3175354"/>
            <a:ext cx="463336" cy="1548518"/>
          </a:xfrm>
          <a:prstGeom prst="rect">
            <a:avLst/>
          </a:prstGeom>
        </p:spPr>
      </p:pic>
      <p:pic>
        <p:nvPicPr>
          <p:cNvPr id="3" name="apple">
            <a:extLst>
              <a:ext uri="{FF2B5EF4-FFF2-40B4-BE49-F238E27FC236}">
                <a16:creationId xmlns:a16="http://schemas.microsoft.com/office/drawing/2014/main" xmlns="" id="{BB35FB16-78B6-4605-B71C-B4698C748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514" y="3443739"/>
            <a:ext cx="823031" cy="914479"/>
          </a:xfrm>
          <a:prstGeom prst="rect">
            <a:avLst/>
          </a:prstGeom>
        </p:spPr>
      </p:pic>
      <p:pic>
        <p:nvPicPr>
          <p:cNvPr id="9" name="pen">
            <a:extLst>
              <a:ext uri="{FF2B5EF4-FFF2-40B4-BE49-F238E27FC236}">
                <a16:creationId xmlns:a16="http://schemas.microsoft.com/office/drawing/2014/main" xmlns="" id="{A0A41231-4FF5-49AD-94DB-1836FF176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740" y="2999707"/>
            <a:ext cx="688908" cy="2194750"/>
          </a:xfrm>
          <a:prstGeom prst="rect">
            <a:avLst/>
          </a:prstGeom>
        </p:spPr>
      </p:pic>
      <p:pic>
        <p:nvPicPr>
          <p:cNvPr id="7" name="brush">
            <a:extLst>
              <a:ext uri="{FF2B5EF4-FFF2-40B4-BE49-F238E27FC236}">
                <a16:creationId xmlns:a16="http://schemas.microsoft.com/office/drawing/2014/main" xmlns="" id="{D6AA3D1F-F023-44FE-92EF-D3A3742E7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7070" y="2683279"/>
            <a:ext cx="481626" cy="2475191"/>
          </a:xfrm>
          <a:prstGeom prst="rect">
            <a:avLst/>
          </a:prstGeom>
        </p:spPr>
      </p:pic>
      <p:pic>
        <p:nvPicPr>
          <p:cNvPr id="5" name="glasses">
            <a:extLst>
              <a:ext uri="{FF2B5EF4-FFF2-40B4-BE49-F238E27FC236}">
                <a16:creationId xmlns:a16="http://schemas.microsoft.com/office/drawing/2014/main" xmlns="" id="{2B30E889-D9D6-419E-B464-88C7087E80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286" y="3125935"/>
            <a:ext cx="536494" cy="1646063"/>
          </a:xfrm>
          <a:prstGeom prst="rect">
            <a:avLst/>
          </a:prstGeom>
        </p:spPr>
      </p:pic>
      <p:grpSp>
        <p:nvGrpSpPr>
          <p:cNvPr id="165" name="pack_pouch">
            <a:extLst>
              <a:ext uri="{FF2B5EF4-FFF2-40B4-BE49-F238E27FC236}">
                <a16:creationId xmlns:a16="http://schemas.microsoft.com/office/drawing/2014/main" xmlns="" id="{11882C12-9E4A-4970-8BC9-64BC086A59F8}"/>
              </a:ext>
            </a:extLst>
          </p:cNvPr>
          <p:cNvGrpSpPr>
            <a:grpSpLocks noChangeAspect="1"/>
          </p:cNvGrpSpPr>
          <p:nvPr/>
        </p:nvGrpSpPr>
        <p:grpSpPr bwMode="auto">
          <a:xfrm>
            <a:off x="1414320" y="3753190"/>
            <a:ext cx="2855694" cy="2081540"/>
            <a:chOff x="1985" y="3551"/>
            <a:chExt cx="889" cy="648"/>
          </a:xfrm>
        </p:grpSpPr>
        <p:sp>
          <p:nvSpPr>
            <p:cNvPr id="166" name="AutoShape 47">
              <a:extLst>
                <a:ext uri="{FF2B5EF4-FFF2-40B4-BE49-F238E27FC236}">
                  <a16:creationId xmlns:a16="http://schemas.microsoft.com/office/drawing/2014/main" xmlns="" id="{8BE4B60D-3AD0-41F0-BA33-2A8C66C63604}"/>
                </a:ext>
              </a:extLst>
            </p:cNvPr>
            <p:cNvSpPr>
              <a:spLocks noChangeAspect="1" noChangeArrowheads="1" noTextEdit="1"/>
            </p:cNvSpPr>
            <p:nvPr/>
          </p:nvSpPr>
          <p:spPr bwMode="auto">
            <a:xfrm>
              <a:off x="1985" y="3551"/>
              <a:ext cx="889"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9">
              <a:extLst>
                <a:ext uri="{FF2B5EF4-FFF2-40B4-BE49-F238E27FC236}">
                  <a16:creationId xmlns:a16="http://schemas.microsoft.com/office/drawing/2014/main" xmlns="" id="{32B19A73-52C6-43ED-A053-D43CFEE31168}"/>
                </a:ext>
              </a:extLst>
            </p:cNvPr>
            <p:cNvSpPr>
              <a:spLocks/>
            </p:cNvSpPr>
            <p:nvPr/>
          </p:nvSpPr>
          <p:spPr bwMode="auto">
            <a:xfrm>
              <a:off x="1972" y="3551"/>
              <a:ext cx="906" cy="648"/>
            </a:xfrm>
            <a:custGeom>
              <a:avLst/>
              <a:gdLst>
                <a:gd name="T0" fmla="*/ 887 w 984"/>
                <a:gd name="T1" fmla="*/ 0 h 705"/>
                <a:gd name="T2" fmla="*/ 411 w 984"/>
                <a:gd name="T3" fmla="*/ 134 h 705"/>
                <a:gd name="T4" fmla="*/ 84 w 984"/>
                <a:gd name="T5" fmla="*/ 18 h 705"/>
                <a:gd name="T6" fmla="*/ 16 w 984"/>
                <a:gd name="T7" fmla="*/ 492 h 705"/>
                <a:gd name="T8" fmla="*/ 496 w 984"/>
                <a:gd name="T9" fmla="*/ 704 h 705"/>
                <a:gd name="T10" fmla="*/ 981 w 984"/>
                <a:gd name="T11" fmla="*/ 461 h 705"/>
                <a:gd name="T12" fmla="*/ 887 w 984"/>
                <a:gd name="T13" fmla="*/ 0 h 705"/>
              </a:gdLst>
              <a:ahLst/>
              <a:cxnLst>
                <a:cxn ang="0">
                  <a:pos x="T0" y="T1"/>
                </a:cxn>
                <a:cxn ang="0">
                  <a:pos x="T2" y="T3"/>
                </a:cxn>
                <a:cxn ang="0">
                  <a:pos x="T4" y="T5"/>
                </a:cxn>
                <a:cxn ang="0">
                  <a:pos x="T6" y="T7"/>
                </a:cxn>
                <a:cxn ang="0">
                  <a:pos x="T8" y="T9"/>
                </a:cxn>
                <a:cxn ang="0">
                  <a:pos x="T10" y="T11"/>
                </a:cxn>
                <a:cxn ang="0">
                  <a:pos x="T12" y="T13"/>
                </a:cxn>
              </a:cxnLst>
              <a:rect l="0" t="0" r="r" b="b"/>
              <a:pathLst>
                <a:path w="984" h="705">
                  <a:moveTo>
                    <a:pt x="887" y="0"/>
                  </a:moveTo>
                  <a:cubicBezTo>
                    <a:pt x="770" y="253"/>
                    <a:pt x="513" y="168"/>
                    <a:pt x="411" y="134"/>
                  </a:cubicBezTo>
                  <a:cubicBezTo>
                    <a:pt x="322" y="104"/>
                    <a:pt x="169" y="108"/>
                    <a:pt x="84" y="18"/>
                  </a:cubicBezTo>
                  <a:cubicBezTo>
                    <a:pt x="72" y="80"/>
                    <a:pt x="0" y="247"/>
                    <a:pt x="16" y="492"/>
                  </a:cubicBezTo>
                  <a:cubicBezTo>
                    <a:pt x="25" y="635"/>
                    <a:pt x="225" y="703"/>
                    <a:pt x="496" y="704"/>
                  </a:cubicBezTo>
                  <a:cubicBezTo>
                    <a:pt x="755" y="705"/>
                    <a:pt x="984" y="613"/>
                    <a:pt x="981" y="461"/>
                  </a:cubicBezTo>
                  <a:cubicBezTo>
                    <a:pt x="978" y="273"/>
                    <a:pt x="910" y="102"/>
                    <a:pt x="887" y="0"/>
                  </a:cubicBezTo>
                  <a:close/>
                </a:path>
              </a:pathLst>
            </a:custGeom>
            <a:gradFill>
              <a:gsLst>
                <a:gs pos="74000">
                  <a:schemeClr val="tx1">
                    <a:lumMod val="85000"/>
                    <a:lumOff val="15000"/>
                  </a:schemeClr>
                </a:gs>
                <a:gs pos="0">
                  <a:schemeClr val="tx1">
                    <a:lumMod val="65000"/>
                    <a:lumOff val="3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50">
              <a:extLst>
                <a:ext uri="{FF2B5EF4-FFF2-40B4-BE49-F238E27FC236}">
                  <a16:creationId xmlns:a16="http://schemas.microsoft.com/office/drawing/2014/main" xmlns="" id="{DC09DF49-A58C-4C39-B937-16A6687F3EE9}"/>
                </a:ext>
              </a:extLst>
            </p:cNvPr>
            <p:cNvSpPr>
              <a:spLocks/>
            </p:cNvSpPr>
            <p:nvPr/>
          </p:nvSpPr>
          <p:spPr bwMode="auto">
            <a:xfrm>
              <a:off x="2055" y="3560"/>
              <a:ext cx="726" cy="170"/>
            </a:xfrm>
            <a:custGeom>
              <a:avLst/>
              <a:gdLst>
                <a:gd name="T0" fmla="*/ 0 w 789"/>
                <a:gd name="T1" fmla="*/ 13 h 185"/>
                <a:gd name="T2" fmla="*/ 94 w 789"/>
                <a:gd name="T3" fmla="*/ 67 h 185"/>
                <a:gd name="T4" fmla="*/ 304 w 789"/>
                <a:gd name="T5" fmla="*/ 115 h 185"/>
                <a:gd name="T6" fmla="*/ 468 w 789"/>
                <a:gd name="T7" fmla="*/ 158 h 185"/>
                <a:gd name="T8" fmla="*/ 645 w 789"/>
                <a:gd name="T9" fmla="*/ 136 h 185"/>
                <a:gd name="T10" fmla="*/ 789 w 789"/>
                <a:gd name="T11" fmla="*/ 0 h 185"/>
                <a:gd name="T12" fmla="*/ 582 w 789"/>
                <a:gd name="T13" fmla="*/ 163 h 185"/>
                <a:gd name="T14" fmla="*/ 321 w 789"/>
                <a:gd name="T15" fmla="*/ 134 h 185"/>
                <a:gd name="T16" fmla="*/ 0 w 789"/>
                <a:gd name="T17" fmla="*/ 1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9" h="185">
                  <a:moveTo>
                    <a:pt x="0" y="13"/>
                  </a:moveTo>
                  <a:cubicBezTo>
                    <a:pt x="0" y="13"/>
                    <a:pt x="23" y="42"/>
                    <a:pt x="94" y="67"/>
                  </a:cubicBezTo>
                  <a:cubicBezTo>
                    <a:pt x="162" y="92"/>
                    <a:pt x="237" y="100"/>
                    <a:pt x="304" y="115"/>
                  </a:cubicBezTo>
                  <a:cubicBezTo>
                    <a:pt x="361" y="128"/>
                    <a:pt x="413" y="150"/>
                    <a:pt x="468" y="158"/>
                  </a:cubicBezTo>
                  <a:cubicBezTo>
                    <a:pt x="526" y="166"/>
                    <a:pt x="613" y="147"/>
                    <a:pt x="645" y="136"/>
                  </a:cubicBezTo>
                  <a:cubicBezTo>
                    <a:pt x="744" y="104"/>
                    <a:pt x="771" y="32"/>
                    <a:pt x="789" y="0"/>
                  </a:cubicBezTo>
                  <a:cubicBezTo>
                    <a:pt x="747" y="100"/>
                    <a:pt x="714" y="138"/>
                    <a:pt x="582" y="163"/>
                  </a:cubicBezTo>
                  <a:cubicBezTo>
                    <a:pt x="466" y="185"/>
                    <a:pt x="428" y="166"/>
                    <a:pt x="321" y="134"/>
                  </a:cubicBezTo>
                  <a:cubicBezTo>
                    <a:pt x="219" y="105"/>
                    <a:pt x="62" y="95"/>
                    <a:pt x="0" y="13"/>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0" name="TextBox 129">
            <a:extLst>
              <a:ext uri="{FF2B5EF4-FFF2-40B4-BE49-F238E27FC236}">
                <a16:creationId xmlns:a16="http://schemas.microsoft.com/office/drawing/2014/main" xmlns="" id="{4849A857-92DF-443C-AA8E-E57287D8DFC8}"/>
              </a:ext>
            </a:extLst>
          </p:cNvPr>
          <p:cNvSpPr txBox="1"/>
          <p:nvPr/>
        </p:nvSpPr>
        <p:spPr>
          <a:xfrm>
            <a:off x="7430937" y="929769"/>
            <a:ext cx="4343400" cy="656590"/>
          </a:xfrm>
          <a:prstGeom prst="rect">
            <a:avLst/>
          </a:prstGeom>
          <a:noFill/>
        </p:spPr>
        <p:txBody>
          <a:bodyPr wrap="square" rtlCol="0">
            <a:spAutoFit/>
          </a:bodyPr>
          <a:lstStyle/>
          <a:p>
            <a:pPr>
              <a:lnSpc>
                <a:spcPts val="2200"/>
              </a:lnSpc>
            </a:pPr>
            <a:r>
              <a:rPr lang="en-US" sz="2000" dirty="0" smtClean="0">
                <a:latin typeface="Boulder" pitchFamily="2" charset="0"/>
              </a:rPr>
              <a:t>9:30 a.m. Holy Worship</a:t>
            </a:r>
          </a:p>
          <a:p>
            <a:pPr>
              <a:lnSpc>
                <a:spcPts val="2200"/>
              </a:lnSpc>
            </a:pPr>
            <a:r>
              <a:rPr lang="en-US" sz="2000" dirty="0" smtClean="0">
                <a:latin typeface="Boulder" pitchFamily="2" charset="0"/>
              </a:rPr>
              <a:t>Blessing of back packs</a:t>
            </a:r>
            <a:endParaRPr lang="en-US" sz="2100" dirty="0">
              <a:latin typeface="Boulder" pitchFamily="2" charset="0"/>
            </a:endParaRPr>
          </a:p>
        </p:txBody>
      </p:sp>
      <p:sp>
        <p:nvSpPr>
          <p:cNvPr id="131" name="TextBox 130">
            <a:extLst>
              <a:ext uri="{FF2B5EF4-FFF2-40B4-BE49-F238E27FC236}">
                <a16:creationId xmlns:a16="http://schemas.microsoft.com/office/drawing/2014/main" xmlns="" id="{6ED2A33A-742A-417C-8ACC-EC9FA22FA01D}"/>
              </a:ext>
            </a:extLst>
          </p:cNvPr>
          <p:cNvSpPr txBox="1"/>
          <p:nvPr/>
        </p:nvSpPr>
        <p:spPr>
          <a:xfrm>
            <a:off x="7378461" y="2047451"/>
            <a:ext cx="4316171" cy="374461"/>
          </a:xfrm>
          <a:prstGeom prst="rect">
            <a:avLst/>
          </a:prstGeom>
          <a:noFill/>
        </p:spPr>
        <p:txBody>
          <a:bodyPr wrap="square" rtlCol="0">
            <a:spAutoFit/>
          </a:bodyPr>
          <a:lstStyle/>
          <a:p>
            <a:pPr>
              <a:lnSpc>
                <a:spcPts val="2200"/>
              </a:lnSpc>
            </a:pPr>
            <a:r>
              <a:rPr lang="en-US" dirty="0" smtClean="0">
                <a:latin typeface="Boulder" pitchFamily="2" charset="0"/>
              </a:rPr>
              <a:t>Pastor’s day off</a:t>
            </a:r>
          </a:p>
        </p:txBody>
      </p:sp>
      <p:sp>
        <p:nvSpPr>
          <p:cNvPr id="132" name="TextBox 131">
            <a:extLst>
              <a:ext uri="{FF2B5EF4-FFF2-40B4-BE49-F238E27FC236}">
                <a16:creationId xmlns:a16="http://schemas.microsoft.com/office/drawing/2014/main" xmlns="" id="{33BD94F4-D200-40D4-AD9C-186301A506A9}"/>
              </a:ext>
            </a:extLst>
          </p:cNvPr>
          <p:cNvSpPr txBox="1"/>
          <p:nvPr/>
        </p:nvSpPr>
        <p:spPr>
          <a:xfrm>
            <a:off x="7391401" y="3238267"/>
            <a:ext cx="4902132" cy="656590"/>
          </a:xfrm>
          <a:prstGeom prst="rect">
            <a:avLst/>
          </a:prstGeom>
          <a:noFill/>
        </p:spPr>
        <p:txBody>
          <a:bodyPr wrap="square" rtlCol="0">
            <a:spAutoFit/>
          </a:bodyPr>
          <a:lstStyle/>
          <a:p>
            <a:pPr>
              <a:lnSpc>
                <a:spcPts val="2200"/>
              </a:lnSpc>
            </a:pPr>
            <a:r>
              <a:rPr lang="en-US" sz="2000" dirty="0" smtClean="0">
                <a:latin typeface="Boulder" pitchFamily="2" charset="0"/>
              </a:rPr>
              <a:t>6:30 a.m. Men’s Bible Study</a:t>
            </a:r>
          </a:p>
          <a:p>
            <a:pPr>
              <a:lnSpc>
                <a:spcPts val="2200"/>
              </a:lnSpc>
            </a:pPr>
            <a:r>
              <a:rPr lang="en-US" sz="2000" dirty="0" smtClean="0">
                <a:latin typeface="Boulder" pitchFamily="2" charset="0"/>
              </a:rPr>
              <a:t>5:00 p.m. Holy Worship</a:t>
            </a:r>
            <a:endParaRPr lang="en-US" sz="2000" dirty="0">
              <a:latin typeface="Boulder" pitchFamily="2" charset="0"/>
            </a:endParaRPr>
          </a:p>
        </p:txBody>
      </p:sp>
      <p:sp>
        <p:nvSpPr>
          <p:cNvPr id="135" name="TextBox 134">
            <a:extLst>
              <a:ext uri="{FF2B5EF4-FFF2-40B4-BE49-F238E27FC236}">
                <a16:creationId xmlns:a16="http://schemas.microsoft.com/office/drawing/2014/main" xmlns="" id="{0AD63BCE-038D-4269-868F-EED63BBDEB22}"/>
              </a:ext>
            </a:extLst>
          </p:cNvPr>
          <p:cNvSpPr txBox="1"/>
          <p:nvPr/>
        </p:nvSpPr>
        <p:spPr>
          <a:xfrm>
            <a:off x="6362700" y="1056497"/>
            <a:ext cx="1227826" cy="390171"/>
          </a:xfrm>
          <a:prstGeom prst="rect">
            <a:avLst/>
          </a:prstGeom>
          <a:noFill/>
        </p:spPr>
        <p:txBody>
          <a:bodyPr wrap="square" rtlCol="0">
            <a:spAutoFit/>
          </a:bodyPr>
          <a:lstStyle/>
          <a:p>
            <a:pPr algn="ctr">
              <a:lnSpc>
                <a:spcPts val="2200"/>
              </a:lnSpc>
            </a:pPr>
            <a:r>
              <a:rPr lang="en-US" sz="2800" dirty="0" smtClean="0">
                <a:solidFill>
                  <a:srgbClr val="0070C0"/>
                </a:solidFill>
                <a:latin typeface="Boulder" pitchFamily="2" charset="0"/>
              </a:rPr>
              <a:t>8/18</a:t>
            </a:r>
            <a:endParaRPr lang="en-US" sz="2800" dirty="0">
              <a:solidFill>
                <a:srgbClr val="0070C0"/>
              </a:solidFill>
              <a:latin typeface="Boulder" pitchFamily="2" charset="0"/>
            </a:endParaRPr>
          </a:p>
        </p:txBody>
      </p:sp>
      <p:sp>
        <p:nvSpPr>
          <p:cNvPr id="137" name="TextBox 136">
            <a:extLst>
              <a:ext uri="{FF2B5EF4-FFF2-40B4-BE49-F238E27FC236}">
                <a16:creationId xmlns:a16="http://schemas.microsoft.com/office/drawing/2014/main" xmlns="" id="{A4E3496F-B4C4-4B1D-A92E-79AB3C8C1628}"/>
              </a:ext>
            </a:extLst>
          </p:cNvPr>
          <p:cNvSpPr txBox="1"/>
          <p:nvPr/>
        </p:nvSpPr>
        <p:spPr>
          <a:xfrm>
            <a:off x="6100313" y="2031682"/>
            <a:ext cx="1752600" cy="390171"/>
          </a:xfrm>
          <a:prstGeom prst="rect">
            <a:avLst/>
          </a:prstGeom>
          <a:noFill/>
        </p:spPr>
        <p:txBody>
          <a:bodyPr wrap="square" rtlCol="0">
            <a:spAutoFit/>
          </a:bodyPr>
          <a:lstStyle/>
          <a:p>
            <a:pPr algn="ctr">
              <a:lnSpc>
                <a:spcPts val="2200"/>
              </a:lnSpc>
            </a:pPr>
            <a:r>
              <a:rPr lang="en-US" sz="2800" dirty="0" smtClean="0">
                <a:solidFill>
                  <a:srgbClr val="0070C0"/>
                </a:solidFill>
                <a:latin typeface="Boulder" pitchFamily="2" charset="0"/>
              </a:rPr>
              <a:t>8/23</a:t>
            </a:r>
            <a:endParaRPr lang="en-US" sz="2800" dirty="0">
              <a:solidFill>
                <a:srgbClr val="0070C0"/>
              </a:solidFill>
              <a:latin typeface="Boulder" pitchFamily="2" charset="0"/>
            </a:endParaRPr>
          </a:p>
        </p:txBody>
      </p:sp>
      <p:sp>
        <p:nvSpPr>
          <p:cNvPr id="138" name="TextBox 137">
            <a:extLst>
              <a:ext uri="{FF2B5EF4-FFF2-40B4-BE49-F238E27FC236}">
                <a16:creationId xmlns:a16="http://schemas.microsoft.com/office/drawing/2014/main" xmlns="" id="{0712EFA4-E1A5-418A-942F-92DAEA290A17}"/>
              </a:ext>
            </a:extLst>
          </p:cNvPr>
          <p:cNvSpPr txBox="1"/>
          <p:nvPr/>
        </p:nvSpPr>
        <p:spPr>
          <a:xfrm>
            <a:off x="6443213" y="3238266"/>
            <a:ext cx="1066800" cy="374461"/>
          </a:xfrm>
          <a:prstGeom prst="rect">
            <a:avLst/>
          </a:prstGeom>
          <a:noFill/>
        </p:spPr>
        <p:txBody>
          <a:bodyPr wrap="square" rtlCol="0">
            <a:spAutoFit/>
          </a:bodyPr>
          <a:lstStyle/>
          <a:p>
            <a:pPr algn="ctr">
              <a:lnSpc>
                <a:spcPts val="2200"/>
              </a:lnSpc>
            </a:pPr>
            <a:r>
              <a:rPr lang="en-US" sz="2400" dirty="0" smtClean="0">
                <a:solidFill>
                  <a:srgbClr val="0070C0"/>
                </a:solidFill>
                <a:latin typeface="Boulder" pitchFamily="2" charset="0"/>
              </a:rPr>
              <a:t>8/24</a:t>
            </a:r>
            <a:endParaRPr lang="en-US" sz="2400" dirty="0">
              <a:solidFill>
                <a:srgbClr val="0070C0"/>
              </a:solidFill>
              <a:latin typeface="Boulder" pitchFamily="2" charset="0"/>
            </a:endParaRPr>
          </a:p>
        </p:txBody>
      </p:sp>
      <p:sp>
        <p:nvSpPr>
          <p:cNvPr id="53" name="Rectangle 52"/>
          <p:cNvSpPr/>
          <p:nvPr/>
        </p:nvSpPr>
        <p:spPr>
          <a:xfrm>
            <a:off x="1623363" y="0"/>
            <a:ext cx="815101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Congregation Calendar</a:t>
            </a:r>
            <a:endPar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397970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16667E-7 1.85185E-6 C 0.00664 -0.18658 0.09909 -0.45533 0.23372 -0.41296 " pathEditMode="relative" rAng="0" ptsTypes="AA">
                                      <p:cBhvr>
                                        <p:cTn id="6" dur="1200" fill="hold"/>
                                        <p:tgtEl>
                                          <p:spTgt spid="7"/>
                                        </p:tgtEl>
                                        <p:attrNameLst>
                                          <p:attrName>ppt_x</p:attrName>
                                          <p:attrName>ppt_y</p:attrName>
                                        </p:attrNameLst>
                                      </p:cBhvr>
                                      <p:rCtr x="11680" y="-20880"/>
                                    </p:animMotion>
                                  </p:childTnLst>
                                </p:cTn>
                              </p:par>
                              <p:par>
                                <p:cTn id="7" presetID="8" presetClass="emph" presetSubtype="0" fill="hold" nodeType="withEffect">
                                  <p:stCondLst>
                                    <p:cond delay="300"/>
                                  </p:stCondLst>
                                  <p:childTnLst>
                                    <p:animRot by="2400000">
                                      <p:cBhvr>
                                        <p:cTn id="8" dur="800" fill="hold"/>
                                        <p:tgtEl>
                                          <p:spTgt spid="7"/>
                                        </p:tgtEl>
                                        <p:attrNameLst>
                                          <p:attrName>r</p:attrName>
                                        </p:attrNameLst>
                                      </p:cBhvr>
                                    </p:animRot>
                                  </p:childTnLst>
                                </p:cTn>
                              </p:par>
                              <p:par>
                                <p:cTn id="9" presetID="22" presetClass="entr" presetSubtype="8" fill="hold" grpId="0" nodeType="withEffect">
                                  <p:stCondLst>
                                    <p:cond delay="1000"/>
                                  </p:stCondLst>
                                  <p:childTnLst>
                                    <p:set>
                                      <p:cBhvr>
                                        <p:cTn id="10" dur="1" fill="hold">
                                          <p:stCondLst>
                                            <p:cond delay="0"/>
                                          </p:stCondLst>
                                        </p:cTn>
                                        <p:tgtEl>
                                          <p:spTgt spid="124"/>
                                        </p:tgtEl>
                                        <p:attrNameLst>
                                          <p:attrName>style.visibility</p:attrName>
                                        </p:attrNameLst>
                                      </p:cBhvr>
                                      <p:to>
                                        <p:strVal val="visible"/>
                                      </p:to>
                                    </p:set>
                                    <p:animEffect transition="in" filter="wipe(left)">
                                      <p:cBhvr>
                                        <p:cTn id="11" dur="500"/>
                                        <p:tgtEl>
                                          <p:spTgt spid="124"/>
                                        </p:tgtEl>
                                      </p:cBhvr>
                                    </p:animEffect>
                                  </p:childTnLst>
                                </p:cTn>
                              </p:par>
                              <p:par>
                                <p:cTn id="12" presetID="10" presetClass="entr" presetSubtype="0" fill="hold" grpId="0" nodeType="withEffect">
                                  <p:stCondLst>
                                    <p:cond delay="1400"/>
                                  </p:stCondLst>
                                  <p:childTnLst>
                                    <p:set>
                                      <p:cBhvr>
                                        <p:cTn id="13" dur="1" fill="hold">
                                          <p:stCondLst>
                                            <p:cond delay="0"/>
                                          </p:stCondLst>
                                        </p:cTn>
                                        <p:tgtEl>
                                          <p:spTgt spid="130"/>
                                        </p:tgtEl>
                                        <p:attrNameLst>
                                          <p:attrName>style.visibility</p:attrName>
                                        </p:attrNameLst>
                                      </p:cBhvr>
                                      <p:to>
                                        <p:strVal val="visible"/>
                                      </p:to>
                                    </p:set>
                                    <p:animEffect transition="in" filter="fade">
                                      <p:cBhvr>
                                        <p:cTn id="14" dur="500"/>
                                        <p:tgtEl>
                                          <p:spTgt spid="130"/>
                                        </p:tgtEl>
                                      </p:cBhvr>
                                    </p:animEffect>
                                  </p:childTnLst>
                                </p:cTn>
                              </p:par>
                              <p:par>
                                <p:cTn id="15" presetID="10" presetClass="entr" presetSubtype="0" fill="hold" grpId="0" nodeType="withEffect">
                                  <p:stCondLst>
                                    <p:cond delay="140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path" presetSubtype="0" accel="50000" decel="50000" fill="hold" nodeType="clickEffect">
                                  <p:stCondLst>
                                    <p:cond delay="0"/>
                                  </p:stCondLst>
                                  <p:childTnLst>
                                    <p:animMotion origin="layout" path="M 1.875E-6 4.07407E-6 C -0.00195 -0.25 0.11419 -0.30047 0.20703 -0.21274 " pathEditMode="relative" rAng="0" ptsTypes="AA">
                                      <p:cBhvr>
                                        <p:cTn id="21" dur="1200" fill="hold"/>
                                        <p:tgtEl>
                                          <p:spTgt spid="11"/>
                                        </p:tgtEl>
                                        <p:attrNameLst>
                                          <p:attrName>ppt_x</p:attrName>
                                          <p:attrName>ppt_y</p:attrName>
                                        </p:attrNameLst>
                                      </p:cBhvr>
                                      <p:rCtr x="10352" y="-12639"/>
                                    </p:animMotion>
                                  </p:childTnLst>
                                </p:cTn>
                              </p:par>
                              <p:par>
                                <p:cTn id="22" presetID="8" presetClass="emph" presetSubtype="0" fill="hold" nodeType="withEffect">
                                  <p:stCondLst>
                                    <p:cond delay="300"/>
                                  </p:stCondLst>
                                  <p:childTnLst>
                                    <p:animRot by="1800000">
                                      <p:cBhvr>
                                        <p:cTn id="23" dur="800" fill="hold"/>
                                        <p:tgtEl>
                                          <p:spTgt spid="11"/>
                                        </p:tgtEl>
                                        <p:attrNameLst>
                                          <p:attrName>r</p:attrName>
                                        </p:attrNameLst>
                                      </p:cBhvr>
                                    </p:animRot>
                                  </p:childTnLst>
                                </p:cTn>
                              </p:par>
                              <p:par>
                                <p:cTn id="24" presetID="22" presetClass="entr" presetSubtype="8" fill="hold" grpId="0" nodeType="withEffect">
                                  <p:stCondLst>
                                    <p:cond delay="1000"/>
                                  </p:stCondLst>
                                  <p:childTnLst>
                                    <p:set>
                                      <p:cBhvr>
                                        <p:cTn id="25" dur="1" fill="hold">
                                          <p:stCondLst>
                                            <p:cond delay="0"/>
                                          </p:stCondLst>
                                        </p:cTn>
                                        <p:tgtEl>
                                          <p:spTgt spid="125"/>
                                        </p:tgtEl>
                                        <p:attrNameLst>
                                          <p:attrName>style.visibility</p:attrName>
                                        </p:attrNameLst>
                                      </p:cBhvr>
                                      <p:to>
                                        <p:strVal val="visible"/>
                                      </p:to>
                                    </p:set>
                                    <p:animEffect transition="in" filter="wipe(left)">
                                      <p:cBhvr>
                                        <p:cTn id="26" dur="500"/>
                                        <p:tgtEl>
                                          <p:spTgt spid="125"/>
                                        </p:tgtEl>
                                      </p:cBhvr>
                                    </p:animEffect>
                                  </p:childTnLst>
                                </p:cTn>
                              </p:par>
                              <p:par>
                                <p:cTn id="27" presetID="10" presetClass="entr" presetSubtype="0" fill="hold" grpId="0" nodeType="withEffect">
                                  <p:stCondLst>
                                    <p:cond delay="140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500"/>
                                        <p:tgtEl>
                                          <p:spTgt spid="131"/>
                                        </p:tgtEl>
                                      </p:cBhvr>
                                    </p:animEffect>
                                  </p:childTnLst>
                                </p:cTn>
                              </p:par>
                              <p:par>
                                <p:cTn id="30" presetID="10" presetClass="entr" presetSubtype="0" fill="hold" grpId="0" nodeType="withEffect">
                                  <p:stCondLst>
                                    <p:cond delay="1400"/>
                                  </p:stCondLst>
                                  <p:childTnLst>
                                    <p:set>
                                      <p:cBhvr>
                                        <p:cTn id="31" dur="1" fill="hold">
                                          <p:stCondLst>
                                            <p:cond delay="0"/>
                                          </p:stCondLst>
                                        </p:cTn>
                                        <p:tgtEl>
                                          <p:spTgt spid="137"/>
                                        </p:tgtEl>
                                        <p:attrNameLst>
                                          <p:attrName>style.visibility</p:attrName>
                                        </p:attrNameLst>
                                      </p:cBhvr>
                                      <p:to>
                                        <p:strVal val="visible"/>
                                      </p:to>
                                    </p:set>
                                    <p:animEffect transition="in" filter="fade">
                                      <p:cBhvr>
                                        <p:cTn id="32" dur="500"/>
                                        <p:tgtEl>
                                          <p:spTgt spid="137"/>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path" presetSubtype="0" accel="50000" decel="50000" fill="hold" nodeType="clickEffect">
                                  <p:stCondLst>
                                    <p:cond delay="0"/>
                                  </p:stCondLst>
                                  <p:childTnLst>
                                    <p:animMotion origin="layout" path="M 2.91667E-6 -0.00046 C 0.02239 -0.15486 0.15026 -0.25972 0.25468 -0.03472 " pathEditMode="relative" rAng="0" ptsTypes="AA">
                                      <p:cBhvr>
                                        <p:cTn id="36" dur="1200" fill="hold"/>
                                        <p:tgtEl>
                                          <p:spTgt spid="5"/>
                                        </p:tgtEl>
                                        <p:attrNameLst>
                                          <p:attrName>ppt_x</p:attrName>
                                          <p:attrName>ppt_y</p:attrName>
                                        </p:attrNameLst>
                                      </p:cBhvr>
                                      <p:rCtr x="12734" y="-8194"/>
                                    </p:animMotion>
                                  </p:childTnLst>
                                </p:cTn>
                              </p:par>
                              <p:par>
                                <p:cTn id="37" presetID="8" presetClass="emph" presetSubtype="0" fill="hold" nodeType="withEffect">
                                  <p:stCondLst>
                                    <p:cond delay="300"/>
                                  </p:stCondLst>
                                  <p:childTnLst>
                                    <p:animRot by="-7200000">
                                      <p:cBhvr>
                                        <p:cTn id="38" dur="800" fill="hold"/>
                                        <p:tgtEl>
                                          <p:spTgt spid="5"/>
                                        </p:tgtEl>
                                        <p:attrNameLst>
                                          <p:attrName>r</p:attrName>
                                        </p:attrNameLst>
                                      </p:cBhvr>
                                    </p:animRot>
                                  </p:childTnLst>
                                </p:cTn>
                              </p:par>
                              <p:par>
                                <p:cTn id="39" presetID="22" presetClass="entr" presetSubtype="8" fill="hold" grpId="0" nodeType="withEffect">
                                  <p:stCondLst>
                                    <p:cond delay="1000"/>
                                  </p:stCondLst>
                                  <p:childTnLst>
                                    <p:set>
                                      <p:cBhvr>
                                        <p:cTn id="40" dur="1" fill="hold">
                                          <p:stCondLst>
                                            <p:cond delay="0"/>
                                          </p:stCondLst>
                                        </p:cTn>
                                        <p:tgtEl>
                                          <p:spTgt spid="127"/>
                                        </p:tgtEl>
                                        <p:attrNameLst>
                                          <p:attrName>style.visibility</p:attrName>
                                        </p:attrNameLst>
                                      </p:cBhvr>
                                      <p:to>
                                        <p:strVal val="visible"/>
                                      </p:to>
                                    </p:set>
                                    <p:animEffect transition="in" filter="wipe(left)">
                                      <p:cBhvr>
                                        <p:cTn id="41" dur="500"/>
                                        <p:tgtEl>
                                          <p:spTgt spid="127"/>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500"/>
                                        <p:tgtEl>
                                          <p:spTgt spid="132"/>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138"/>
                                        </p:tgtEl>
                                        <p:attrNameLst>
                                          <p:attrName>style.visibility</p:attrName>
                                        </p:attrNameLst>
                                      </p:cBhvr>
                                      <p:to>
                                        <p:strVal val="visible"/>
                                      </p:to>
                                    </p:set>
                                    <p:animEffect transition="in" filter="fade">
                                      <p:cBhvr>
                                        <p:cTn id="47" dur="500"/>
                                        <p:tgtEl>
                                          <p:spTgt spid="138"/>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path" presetSubtype="0" accel="50000" decel="50000" fill="hold" nodeType="clickEffect">
                                  <p:stCondLst>
                                    <p:cond delay="0"/>
                                  </p:stCondLst>
                                  <p:childTnLst>
                                    <p:animMotion origin="layout" path="M 5E-6 -0.00115 C 0.05782 -0.19398 0.19922 -0.17407 0.27266 0.11111 " pathEditMode="relative" rAng="0" ptsTypes="AA">
                                      <p:cBhvr>
                                        <p:cTn id="51" dur="1200" fill="hold"/>
                                        <p:tgtEl>
                                          <p:spTgt spid="9"/>
                                        </p:tgtEl>
                                        <p:attrNameLst>
                                          <p:attrName>ppt_x</p:attrName>
                                          <p:attrName>ppt_y</p:attrName>
                                        </p:attrNameLst>
                                      </p:cBhvr>
                                      <p:rCtr x="13633" y="-718"/>
                                    </p:animMotion>
                                  </p:childTnLst>
                                </p:cTn>
                              </p:par>
                              <p:par>
                                <p:cTn id="52" presetID="8" presetClass="emph" presetSubtype="0" fill="hold" nodeType="withEffect">
                                  <p:stCondLst>
                                    <p:cond delay="300"/>
                                  </p:stCondLst>
                                  <p:childTnLst>
                                    <p:animRot by="2400000">
                                      <p:cBhvr>
                                        <p:cTn id="53" dur="800" fill="hold"/>
                                        <p:tgtEl>
                                          <p:spTgt spid="9"/>
                                        </p:tgtEl>
                                        <p:attrNameLst>
                                          <p:attrName>r</p:attrName>
                                        </p:attrNameLst>
                                      </p:cBhvr>
                                    </p:animRot>
                                  </p:childTnLst>
                                </p:cTn>
                              </p:par>
                              <p:par>
                                <p:cTn id="54" presetID="22" presetClass="entr" presetSubtype="8" fill="hold" grpId="0" nodeType="withEffect">
                                  <p:stCondLst>
                                    <p:cond delay="1000"/>
                                  </p:stCondLst>
                                  <p:childTnLst>
                                    <p:set>
                                      <p:cBhvr>
                                        <p:cTn id="55" dur="1" fill="hold">
                                          <p:stCondLst>
                                            <p:cond delay="0"/>
                                          </p:stCondLst>
                                        </p:cTn>
                                        <p:tgtEl>
                                          <p:spTgt spid="128"/>
                                        </p:tgtEl>
                                        <p:attrNameLst>
                                          <p:attrName>style.visibility</p:attrName>
                                        </p:attrNameLst>
                                      </p:cBhvr>
                                      <p:to>
                                        <p:strVal val="visible"/>
                                      </p:to>
                                    </p:set>
                                    <p:animEffect transition="in" filter="wipe(left)">
                                      <p:cBhvr>
                                        <p:cTn id="56" dur="500"/>
                                        <p:tgtEl>
                                          <p:spTgt spid="128"/>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path" presetSubtype="0" accel="50000" decel="50000" fill="hold" nodeType="clickEffect">
                                  <p:stCondLst>
                                    <p:cond delay="0"/>
                                  </p:stCondLst>
                                  <p:childTnLst>
                                    <p:animMotion origin="layout" path="M -2.70833E-6 -0.00092 C 0.02136 -0.15555 0.21615 -0.20208 0.31042 0.30139 " pathEditMode="relative" rAng="0" ptsTypes="AA">
                                      <p:cBhvr>
                                        <p:cTn id="60" dur="1200" fill="hold"/>
                                        <p:tgtEl>
                                          <p:spTgt spid="3"/>
                                        </p:tgtEl>
                                        <p:attrNameLst>
                                          <p:attrName>ppt_x</p:attrName>
                                          <p:attrName>ppt_y</p:attrName>
                                        </p:attrNameLst>
                                      </p:cBhvr>
                                      <p:rCtr x="15521" y="9838"/>
                                    </p:animMotion>
                                  </p:childTnLst>
                                </p:cTn>
                              </p:par>
                              <p:par>
                                <p:cTn id="61" presetID="8" presetClass="emph" presetSubtype="0" fill="hold" nodeType="withEffect">
                                  <p:stCondLst>
                                    <p:cond delay="300"/>
                                  </p:stCondLst>
                                  <p:childTnLst>
                                    <p:animRot by="600000">
                                      <p:cBhvr>
                                        <p:cTn id="62" dur="800" fill="hold"/>
                                        <p:tgtEl>
                                          <p:spTgt spid="3"/>
                                        </p:tgtEl>
                                        <p:attrNameLst>
                                          <p:attrName>r</p:attrName>
                                        </p:attrNameLst>
                                      </p:cBhvr>
                                    </p:animRot>
                                  </p:childTnLst>
                                </p:cTn>
                              </p:par>
                              <p:par>
                                <p:cTn id="63" presetID="22" presetClass="entr" presetSubtype="8" fill="hold" grpId="0" nodeType="withEffect">
                                  <p:stCondLst>
                                    <p:cond delay="100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25" grpId="0" animBg="1"/>
      <p:bldP spid="124" grpId="0" animBg="1"/>
      <p:bldP spid="130" grpId="0"/>
      <p:bldP spid="131" grpId="0"/>
      <p:bldP spid="132" grpId="0"/>
      <p:bldP spid="135" grpId="0"/>
      <p:bldP spid="137" grpId="0"/>
      <p:bldP spid="1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EE6CE"/>
        </a:solidFill>
        <a:effectLst/>
      </p:bgPr>
    </p:bg>
    <p:spTree>
      <p:nvGrpSpPr>
        <p:cNvPr id="1" name=""/>
        <p:cNvGrpSpPr/>
        <p:nvPr/>
      </p:nvGrpSpPr>
      <p:grpSpPr>
        <a:xfrm>
          <a:off x="0" y="0"/>
          <a:ext cx="0" cy="0"/>
          <a:chOff x="0" y="0"/>
          <a:chExt cx="0" cy="0"/>
        </a:xfrm>
      </p:grpSpPr>
      <p:sp>
        <p:nvSpPr>
          <p:cNvPr id="117" name="Rectangle 12">
            <a:extLst>
              <a:ext uri="{FF2B5EF4-FFF2-40B4-BE49-F238E27FC236}">
                <a16:creationId xmlns:a16="http://schemas.microsoft.com/office/drawing/2014/main" xmlns="" id="{778A7F18-F0F4-42F7-8B2A-6DCC7A8154AB}"/>
              </a:ext>
            </a:extLst>
          </p:cNvPr>
          <p:cNvSpPr/>
          <p:nvPr/>
        </p:nvSpPr>
        <p:spPr>
          <a:xfrm>
            <a:off x="-14589"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135">
            <a:extLst>
              <a:ext uri="{FF2B5EF4-FFF2-40B4-BE49-F238E27FC236}">
                <a16:creationId xmlns:a16="http://schemas.microsoft.com/office/drawing/2014/main" xmlns="" id="{E00914B3-FFC2-4FC4-8082-454F75487EAB}"/>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48" name="Rectangle 247">
            <a:extLst>
              <a:ext uri="{FF2B5EF4-FFF2-40B4-BE49-F238E27FC236}">
                <a16:creationId xmlns:a16="http://schemas.microsoft.com/office/drawing/2014/main" xmlns="" id="{B441B3A1-FBCD-42BB-8CB8-74E30A5AFCC1}"/>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169" name="paperclip">
            <a:extLst>
              <a:ext uri="{FF2B5EF4-FFF2-40B4-BE49-F238E27FC236}">
                <a16:creationId xmlns:a16="http://schemas.microsoft.com/office/drawing/2014/main" xmlns="" id="{8AF85FEB-B220-4C28-9DFA-328FE1784E87}"/>
              </a:ext>
            </a:extLst>
          </p:cNvPr>
          <p:cNvSpPr>
            <a:spLocks/>
          </p:cNvSpPr>
          <p:nvPr/>
        </p:nvSpPr>
        <p:spPr bwMode="auto">
          <a:xfrm rot="512015">
            <a:off x="11265699" y="2335525"/>
            <a:ext cx="453498" cy="1274446"/>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3">
                  <a:lumMod val="60000"/>
                  <a:lumOff val="40000"/>
                </a:schemeClr>
              </a:gs>
              <a:gs pos="100000">
                <a:schemeClr val="accent3"/>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grpSp>
        <p:nvGrpSpPr>
          <p:cNvPr id="328" name="paper_perforated">
            <a:extLst>
              <a:ext uri="{FF2B5EF4-FFF2-40B4-BE49-F238E27FC236}">
                <a16:creationId xmlns:a16="http://schemas.microsoft.com/office/drawing/2014/main" xmlns="" id="{E20D5F5A-F777-47B4-8DE3-2A3B707585C6}"/>
              </a:ext>
            </a:extLst>
          </p:cNvPr>
          <p:cNvGrpSpPr>
            <a:grpSpLocks noChangeAspect="1"/>
          </p:cNvGrpSpPr>
          <p:nvPr/>
        </p:nvGrpSpPr>
        <p:grpSpPr bwMode="auto">
          <a:xfrm rot="20941139">
            <a:off x="2376249" y="721469"/>
            <a:ext cx="6236886" cy="5648271"/>
            <a:chOff x="3952" y="552"/>
            <a:chExt cx="1657" cy="2270"/>
          </a:xfrm>
          <a:effectLst>
            <a:outerShdw blurRad="114300" dist="25400" dir="1800000" algn="tl" rotWithShape="0">
              <a:prstClr val="black">
                <a:alpha val="40000"/>
              </a:prstClr>
            </a:outerShdw>
          </a:effectLst>
        </p:grpSpPr>
        <p:sp>
          <p:nvSpPr>
            <p:cNvPr id="329" name="Freeform 707">
              <a:extLst>
                <a:ext uri="{FF2B5EF4-FFF2-40B4-BE49-F238E27FC236}">
                  <a16:creationId xmlns:a16="http://schemas.microsoft.com/office/drawing/2014/main" xmlns="" id="{66B2F1C7-AE3E-4F55-9EA3-061BF0AFD659}"/>
                </a:ext>
              </a:extLst>
            </p:cNvPr>
            <p:cNvSpPr>
              <a:spLocks/>
            </p:cNvSpPr>
            <p:nvPr/>
          </p:nvSpPr>
          <p:spPr bwMode="auto">
            <a:xfrm>
              <a:off x="3952" y="552"/>
              <a:ext cx="1657" cy="2270"/>
            </a:xfrm>
            <a:custGeom>
              <a:avLst/>
              <a:gdLst>
                <a:gd name="T0" fmla="*/ 57 w 861"/>
                <a:gd name="T1" fmla="*/ 34 h 1180"/>
                <a:gd name="T2" fmla="*/ 46 w 861"/>
                <a:gd name="T3" fmla="*/ 14 h 1180"/>
                <a:gd name="T4" fmla="*/ 58 w 861"/>
                <a:gd name="T5" fmla="*/ 89 h 1180"/>
                <a:gd name="T6" fmla="*/ 111 w 861"/>
                <a:gd name="T7" fmla="*/ 78 h 1180"/>
                <a:gd name="T8" fmla="*/ 60 w 861"/>
                <a:gd name="T9" fmla="*/ 133 h 1180"/>
                <a:gd name="T10" fmla="*/ 8 w 861"/>
                <a:gd name="T11" fmla="*/ 118 h 1180"/>
                <a:gd name="T12" fmla="*/ 61 w 861"/>
                <a:gd name="T13" fmla="*/ 199 h 1180"/>
                <a:gd name="T14" fmla="*/ 114 w 861"/>
                <a:gd name="T15" fmla="*/ 178 h 1180"/>
                <a:gd name="T16" fmla="*/ 62 w 861"/>
                <a:gd name="T17" fmla="*/ 233 h 1180"/>
                <a:gd name="T18" fmla="*/ 0 w 861"/>
                <a:gd name="T19" fmla="*/ 200 h 1180"/>
                <a:gd name="T20" fmla="*/ 32 w 861"/>
                <a:gd name="T21" fmla="*/ 293 h 1180"/>
                <a:gd name="T22" fmla="*/ 71 w 861"/>
                <a:gd name="T23" fmla="*/ 290 h 1180"/>
                <a:gd name="T24" fmla="*/ 116 w 861"/>
                <a:gd name="T25" fmla="*/ 277 h 1180"/>
                <a:gd name="T26" fmla="*/ 65 w 861"/>
                <a:gd name="T27" fmla="*/ 332 h 1180"/>
                <a:gd name="T28" fmla="*/ 43 w 861"/>
                <a:gd name="T29" fmla="*/ 316 h 1180"/>
                <a:gd name="T30" fmla="*/ 13 w 861"/>
                <a:gd name="T31" fmla="*/ 314 h 1180"/>
                <a:gd name="T32" fmla="*/ 43 w 861"/>
                <a:gd name="T33" fmla="*/ 389 h 1180"/>
                <a:gd name="T34" fmla="*/ 66 w 861"/>
                <a:gd name="T35" fmla="*/ 376 h 1180"/>
                <a:gd name="T36" fmla="*/ 120 w 861"/>
                <a:gd name="T37" fmla="*/ 433 h 1180"/>
                <a:gd name="T38" fmla="*/ 67 w 861"/>
                <a:gd name="T39" fmla="*/ 419 h 1180"/>
                <a:gd name="T40" fmla="*/ 16 w 861"/>
                <a:gd name="T41" fmla="*/ 408 h 1180"/>
                <a:gd name="T42" fmla="*/ 40 w 861"/>
                <a:gd name="T43" fmla="*/ 487 h 1180"/>
                <a:gd name="T44" fmla="*/ 69 w 861"/>
                <a:gd name="T45" fmla="*/ 476 h 1180"/>
                <a:gd name="T46" fmla="*/ 123 w 861"/>
                <a:gd name="T47" fmla="*/ 532 h 1180"/>
                <a:gd name="T48" fmla="*/ 69 w 861"/>
                <a:gd name="T49" fmla="*/ 509 h 1180"/>
                <a:gd name="T50" fmla="*/ 20 w 861"/>
                <a:gd name="T51" fmla="*/ 584 h 1180"/>
                <a:gd name="T52" fmla="*/ 72 w 861"/>
                <a:gd name="T53" fmla="*/ 598 h 1180"/>
                <a:gd name="T54" fmla="*/ 124 w 861"/>
                <a:gd name="T55" fmla="*/ 576 h 1180"/>
                <a:gd name="T56" fmla="*/ 73 w 861"/>
                <a:gd name="T57" fmla="*/ 631 h 1180"/>
                <a:gd name="T58" fmla="*/ 21 w 861"/>
                <a:gd name="T59" fmla="*/ 607 h 1180"/>
                <a:gd name="T60" fmla="*/ 51 w 861"/>
                <a:gd name="T61" fmla="*/ 690 h 1180"/>
                <a:gd name="T62" fmla="*/ 74 w 861"/>
                <a:gd name="T63" fmla="*/ 675 h 1180"/>
                <a:gd name="T64" fmla="*/ 128 w 861"/>
                <a:gd name="T65" fmla="*/ 731 h 1180"/>
                <a:gd name="T66" fmla="*/ 92 w 861"/>
                <a:gd name="T67" fmla="*/ 775 h 1180"/>
                <a:gd name="T68" fmla="*/ 131 w 861"/>
                <a:gd name="T69" fmla="*/ 831 h 1180"/>
                <a:gd name="T70" fmla="*/ 77 w 861"/>
                <a:gd name="T71" fmla="*/ 804 h 1180"/>
                <a:gd name="T72" fmla="*/ 28 w 861"/>
                <a:gd name="T73" fmla="*/ 877 h 1180"/>
                <a:gd name="T74" fmla="*/ 79 w 861"/>
                <a:gd name="T75" fmla="*/ 874 h 1180"/>
                <a:gd name="T76" fmla="*/ 134 w 861"/>
                <a:gd name="T77" fmla="*/ 930 h 1180"/>
                <a:gd name="T78" fmla="*/ 80 w 861"/>
                <a:gd name="T79" fmla="*/ 905 h 1180"/>
                <a:gd name="T80" fmla="*/ 31 w 861"/>
                <a:gd name="T81" fmla="*/ 993 h 1180"/>
                <a:gd name="T82" fmla="*/ 82 w 861"/>
                <a:gd name="T83" fmla="*/ 974 h 1180"/>
                <a:gd name="T84" fmla="*/ 136 w 861"/>
                <a:gd name="T85" fmla="*/ 1030 h 1180"/>
                <a:gd name="T86" fmla="*/ 83 w 861"/>
                <a:gd name="T87" fmla="*/ 1012 h 1180"/>
                <a:gd name="T88" fmla="*/ 42 w 861"/>
                <a:gd name="T89" fmla="*/ 1012 h 1180"/>
                <a:gd name="T90" fmla="*/ 33 w 861"/>
                <a:gd name="T91" fmla="*/ 1082 h 1180"/>
                <a:gd name="T92" fmla="*/ 84 w 861"/>
                <a:gd name="T93" fmla="*/ 1073 h 1180"/>
                <a:gd name="T94" fmla="*/ 139 w 861"/>
                <a:gd name="T95" fmla="*/ 1129 h 1180"/>
                <a:gd name="T96" fmla="*/ 85 w 861"/>
                <a:gd name="T97" fmla="*/ 1112 h 1180"/>
                <a:gd name="T98" fmla="*/ 40 w 861"/>
                <a:gd name="T99" fmla="*/ 1120 h 1180"/>
                <a:gd name="T100" fmla="*/ 86 w 861"/>
                <a:gd name="T101" fmla="*/ 1174 h 1180"/>
                <a:gd name="T102" fmla="*/ 861 w 861"/>
                <a:gd name="T103" fmla="*/ 8 h 1180"/>
                <a:gd name="T104" fmla="*/ 110 w 861"/>
                <a:gd name="T105" fmla="*/ 34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1" h="1180">
                  <a:moveTo>
                    <a:pt x="110" y="34"/>
                  </a:moveTo>
                  <a:cubicBezTo>
                    <a:pt x="57" y="34"/>
                    <a:pt x="57" y="34"/>
                    <a:pt x="57" y="34"/>
                  </a:cubicBezTo>
                  <a:cubicBezTo>
                    <a:pt x="56" y="15"/>
                    <a:pt x="56" y="15"/>
                    <a:pt x="56" y="15"/>
                  </a:cubicBezTo>
                  <a:cubicBezTo>
                    <a:pt x="46" y="14"/>
                    <a:pt x="46" y="14"/>
                    <a:pt x="46" y="14"/>
                  </a:cubicBezTo>
                  <a:cubicBezTo>
                    <a:pt x="7" y="89"/>
                    <a:pt x="7" y="89"/>
                    <a:pt x="7" y="89"/>
                  </a:cubicBezTo>
                  <a:cubicBezTo>
                    <a:pt x="58" y="89"/>
                    <a:pt x="58" y="89"/>
                    <a:pt x="58" y="89"/>
                  </a:cubicBezTo>
                  <a:cubicBezTo>
                    <a:pt x="58" y="78"/>
                    <a:pt x="58" y="78"/>
                    <a:pt x="58" y="78"/>
                  </a:cubicBezTo>
                  <a:cubicBezTo>
                    <a:pt x="111" y="78"/>
                    <a:pt x="111" y="78"/>
                    <a:pt x="111" y="78"/>
                  </a:cubicBezTo>
                  <a:cubicBezTo>
                    <a:pt x="113" y="134"/>
                    <a:pt x="113" y="134"/>
                    <a:pt x="113" y="134"/>
                  </a:cubicBezTo>
                  <a:cubicBezTo>
                    <a:pt x="60" y="133"/>
                    <a:pt x="60" y="133"/>
                    <a:pt x="60" y="133"/>
                  </a:cubicBezTo>
                  <a:cubicBezTo>
                    <a:pt x="59" y="118"/>
                    <a:pt x="59" y="118"/>
                    <a:pt x="59" y="118"/>
                  </a:cubicBezTo>
                  <a:cubicBezTo>
                    <a:pt x="8" y="118"/>
                    <a:pt x="8" y="118"/>
                    <a:pt x="8" y="118"/>
                  </a:cubicBezTo>
                  <a:cubicBezTo>
                    <a:pt x="10" y="188"/>
                    <a:pt x="10" y="188"/>
                    <a:pt x="10" y="188"/>
                  </a:cubicBezTo>
                  <a:cubicBezTo>
                    <a:pt x="61" y="199"/>
                    <a:pt x="61" y="199"/>
                    <a:pt x="61" y="199"/>
                  </a:cubicBezTo>
                  <a:cubicBezTo>
                    <a:pt x="61" y="177"/>
                    <a:pt x="61" y="177"/>
                    <a:pt x="61" y="177"/>
                  </a:cubicBezTo>
                  <a:cubicBezTo>
                    <a:pt x="114" y="178"/>
                    <a:pt x="114" y="178"/>
                    <a:pt x="114" y="178"/>
                  </a:cubicBezTo>
                  <a:cubicBezTo>
                    <a:pt x="115" y="233"/>
                    <a:pt x="115" y="233"/>
                    <a:pt x="115" y="233"/>
                  </a:cubicBezTo>
                  <a:cubicBezTo>
                    <a:pt x="62" y="233"/>
                    <a:pt x="62" y="233"/>
                    <a:pt x="62" y="233"/>
                  </a:cubicBezTo>
                  <a:cubicBezTo>
                    <a:pt x="51" y="206"/>
                    <a:pt x="51" y="206"/>
                    <a:pt x="51" y="206"/>
                  </a:cubicBezTo>
                  <a:cubicBezTo>
                    <a:pt x="0" y="200"/>
                    <a:pt x="0" y="200"/>
                    <a:pt x="0" y="200"/>
                  </a:cubicBezTo>
                  <a:cubicBezTo>
                    <a:pt x="20" y="297"/>
                    <a:pt x="20" y="297"/>
                    <a:pt x="20" y="297"/>
                  </a:cubicBezTo>
                  <a:cubicBezTo>
                    <a:pt x="26" y="296"/>
                    <a:pt x="28" y="296"/>
                    <a:pt x="32" y="293"/>
                  </a:cubicBezTo>
                  <a:cubicBezTo>
                    <a:pt x="37" y="291"/>
                    <a:pt x="41" y="293"/>
                    <a:pt x="47" y="292"/>
                  </a:cubicBezTo>
                  <a:cubicBezTo>
                    <a:pt x="54" y="291"/>
                    <a:pt x="65" y="291"/>
                    <a:pt x="71" y="290"/>
                  </a:cubicBezTo>
                  <a:cubicBezTo>
                    <a:pt x="68" y="277"/>
                    <a:pt x="68" y="277"/>
                    <a:pt x="68" y="277"/>
                  </a:cubicBezTo>
                  <a:cubicBezTo>
                    <a:pt x="116" y="277"/>
                    <a:pt x="116" y="277"/>
                    <a:pt x="116" y="277"/>
                  </a:cubicBezTo>
                  <a:cubicBezTo>
                    <a:pt x="118" y="333"/>
                    <a:pt x="118" y="333"/>
                    <a:pt x="118" y="333"/>
                  </a:cubicBezTo>
                  <a:cubicBezTo>
                    <a:pt x="65" y="332"/>
                    <a:pt x="65" y="332"/>
                    <a:pt x="65" y="332"/>
                  </a:cubicBezTo>
                  <a:cubicBezTo>
                    <a:pt x="64" y="318"/>
                    <a:pt x="64" y="318"/>
                    <a:pt x="64" y="318"/>
                  </a:cubicBezTo>
                  <a:cubicBezTo>
                    <a:pt x="57" y="318"/>
                    <a:pt x="46" y="317"/>
                    <a:pt x="43" y="316"/>
                  </a:cubicBezTo>
                  <a:cubicBezTo>
                    <a:pt x="38" y="314"/>
                    <a:pt x="35" y="315"/>
                    <a:pt x="24" y="315"/>
                  </a:cubicBezTo>
                  <a:cubicBezTo>
                    <a:pt x="21" y="315"/>
                    <a:pt x="17" y="314"/>
                    <a:pt x="13" y="314"/>
                  </a:cubicBezTo>
                  <a:cubicBezTo>
                    <a:pt x="15" y="389"/>
                    <a:pt x="15" y="389"/>
                    <a:pt x="15" y="389"/>
                  </a:cubicBezTo>
                  <a:cubicBezTo>
                    <a:pt x="27" y="389"/>
                    <a:pt x="41" y="389"/>
                    <a:pt x="43" y="389"/>
                  </a:cubicBezTo>
                  <a:cubicBezTo>
                    <a:pt x="46" y="389"/>
                    <a:pt x="58" y="390"/>
                    <a:pt x="66" y="391"/>
                  </a:cubicBezTo>
                  <a:cubicBezTo>
                    <a:pt x="66" y="376"/>
                    <a:pt x="66" y="376"/>
                    <a:pt x="66" y="376"/>
                  </a:cubicBezTo>
                  <a:cubicBezTo>
                    <a:pt x="119" y="377"/>
                    <a:pt x="119" y="377"/>
                    <a:pt x="119" y="377"/>
                  </a:cubicBezTo>
                  <a:cubicBezTo>
                    <a:pt x="120" y="433"/>
                    <a:pt x="120" y="433"/>
                    <a:pt x="120" y="433"/>
                  </a:cubicBezTo>
                  <a:cubicBezTo>
                    <a:pt x="67" y="432"/>
                    <a:pt x="67" y="432"/>
                    <a:pt x="67" y="432"/>
                  </a:cubicBezTo>
                  <a:cubicBezTo>
                    <a:pt x="67" y="419"/>
                    <a:pt x="67" y="419"/>
                    <a:pt x="67" y="419"/>
                  </a:cubicBezTo>
                  <a:cubicBezTo>
                    <a:pt x="33" y="410"/>
                    <a:pt x="33" y="410"/>
                    <a:pt x="33" y="410"/>
                  </a:cubicBezTo>
                  <a:cubicBezTo>
                    <a:pt x="16" y="408"/>
                    <a:pt x="16" y="408"/>
                    <a:pt x="16" y="408"/>
                  </a:cubicBezTo>
                  <a:cubicBezTo>
                    <a:pt x="9" y="494"/>
                    <a:pt x="9" y="494"/>
                    <a:pt x="9" y="494"/>
                  </a:cubicBezTo>
                  <a:cubicBezTo>
                    <a:pt x="19" y="492"/>
                    <a:pt x="37" y="488"/>
                    <a:pt x="40" y="487"/>
                  </a:cubicBezTo>
                  <a:cubicBezTo>
                    <a:pt x="42" y="485"/>
                    <a:pt x="59" y="486"/>
                    <a:pt x="69" y="486"/>
                  </a:cubicBezTo>
                  <a:cubicBezTo>
                    <a:pt x="69" y="476"/>
                    <a:pt x="69" y="476"/>
                    <a:pt x="69" y="476"/>
                  </a:cubicBezTo>
                  <a:cubicBezTo>
                    <a:pt x="122" y="477"/>
                    <a:pt x="122" y="477"/>
                    <a:pt x="122" y="477"/>
                  </a:cubicBezTo>
                  <a:cubicBezTo>
                    <a:pt x="123" y="532"/>
                    <a:pt x="123" y="532"/>
                    <a:pt x="123" y="532"/>
                  </a:cubicBezTo>
                  <a:cubicBezTo>
                    <a:pt x="70" y="531"/>
                    <a:pt x="70" y="531"/>
                    <a:pt x="70" y="531"/>
                  </a:cubicBezTo>
                  <a:cubicBezTo>
                    <a:pt x="69" y="509"/>
                    <a:pt x="69" y="509"/>
                    <a:pt x="69" y="509"/>
                  </a:cubicBezTo>
                  <a:cubicBezTo>
                    <a:pt x="18" y="510"/>
                    <a:pt x="18" y="510"/>
                    <a:pt x="18" y="510"/>
                  </a:cubicBezTo>
                  <a:cubicBezTo>
                    <a:pt x="20" y="584"/>
                    <a:pt x="20" y="584"/>
                    <a:pt x="20" y="584"/>
                  </a:cubicBezTo>
                  <a:cubicBezTo>
                    <a:pt x="30" y="586"/>
                    <a:pt x="43" y="588"/>
                    <a:pt x="48" y="588"/>
                  </a:cubicBezTo>
                  <a:cubicBezTo>
                    <a:pt x="54" y="589"/>
                    <a:pt x="65" y="594"/>
                    <a:pt x="72" y="598"/>
                  </a:cubicBezTo>
                  <a:cubicBezTo>
                    <a:pt x="71" y="575"/>
                    <a:pt x="71" y="575"/>
                    <a:pt x="71" y="575"/>
                  </a:cubicBezTo>
                  <a:cubicBezTo>
                    <a:pt x="124" y="576"/>
                    <a:pt x="124" y="576"/>
                    <a:pt x="124" y="576"/>
                  </a:cubicBezTo>
                  <a:cubicBezTo>
                    <a:pt x="126" y="632"/>
                    <a:pt x="126" y="632"/>
                    <a:pt x="126" y="632"/>
                  </a:cubicBezTo>
                  <a:cubicBezTo>
                    <a:pt x="73" y="631"/>
                    <a:pt x="73" y="631"/>
                    <a:pt x="73" y="631"/>
                  </a:cubicBezTo>
                  <a:cubicBezTo>
                    <a:pt x="72" y="611"/>
                    <a:pt x="72" y="611"/>
                    <a:pt x="72" y="611"/>
                  </a:cubicBezTo>
                  <a:cubicBezTo>
                    <a:pt x="21" y="607"/>
                    <a:pt x="21" y="607"/>
                    <a:pt x="21" y="607"/>
                  </a:cubicBezTo>
                  <a:cubicBezTo>
                    <a:pt x="23" y="682"/>
                    <a:pt x="23" y="682"/>
                    <a:pt x="23" y="682"/>
                  </a:cubicBezTo>
                  <a:cubicBezTo>
                    <a:pt x="33" y="685"/>
                    <a:pt x="48" y="688"/>
                    <a:pt x="51" y="690"/>
                  </a:cubicBezTo>
                  <a:cubicBezTo>
                    <a:pt x="54" y="692"/>
                    <a:pt x="65" y="693"/>
                    <a:pt x="74" y="694"/>
                  </a:cubicBezTo>
                  <a:cubicBezTo>
                    <a:pt x="74" y="675"/>
                    <a:pt x="74" y="675"/>
                    <a:pt x="74" y="675"/>
                  </a:cubicBezTo>
                  <a:cubicBezTo>
                    <a:pt x="127" y="676"/>
                    <a:pt x="127" y="676"/>
                    <a:pt x="127" y="676"/>
                  </a:cubicBezTo>
                  <a:cubicBezTo>
                    <a:pt x="128" y="731"/>
                    <a:pt x="128" y="731"/>
                    <a:pt x="128" y="731"/>
                  </a:cubicBezTo>
                  <a:cubicBezTo>
                    <a:pt x="95" y="731"/>
                    <a:pt x="95" y="731"/>
                    <a:pt x="95" y="731"/>
                  </a:cubicBezTo>
                  <a:cubicBezTo>
                    <a:pt x="92" y="775"/>
                    <a:pt x="92" y="775"/>
                    <a:pt x="92" y="775"/>
                  </a:cubicBezTo>
                  <a:cubicBezTo>
                    <a:pt x="129" y="775"/>
                    <a:pt x="129" y="775"/>
                    <a:pt x="129" y="775"/>
                  </a:cubicBezTo>
                  <a:cubicBezTo>
                    <a:pt x="131" y="831"/>
                    <a:pt x="131" y="831"/>
                    <a:pt x="131" y="831"/>
                  </a:cubicBezTo>
                  <a:cubicBezTo>
                    <a:pt x="78" y="830"/>
                    <a:pt x="78" y="830"/>
                    <a:pt x="78" y="830"/>
                  </a:cubicBezTo>
                  <a:cubicBezTo>
                    <a:pt x="77" y="804"/>
                    <a:pt x="77" y="804"/>
                    <a:pt x="77" y="804"/>
                  </a:cubicBezTo>
                  <a:cubicBezTo>
                    <a:pt x="26" y="805"/>
                    <a:pt x="26" y="805"/>
                    <a:pt x="26" y="805"/>
                  </a:cubicBezTo>
                  <a:cubicBezTo>
                    <a:pt x="28" y="877"/>
                    <a:pt x="28" y="877"/>
                    <a:pt x="28" y="877"/>
                  </a:cubicBezTo>
                  <a:cubicBezTo>
                    <a:pt x="80" y="893"/>
                    <a:pt x="80" y="893"/>
                    <a:pt x="80" y="893"/>
                  </a:cubicBezTo>
                  <a:cubicBezTo>
                    <a:pt x="79" y="874"/>
                    <a:pt x="79" y="874"/>
                    <a:pt x="79" y="874"/>
                  </a:cubicBezTo>
                  <a:cubicBezTo>
                    <a:pt x="132" y="875"/>
                    <a:pt x="132" y="875"/>
                    <a:pt x="132" y="875"/>
                  </a:cubicBezTo>
                  <a:cubicBezTo>
                    <a:pt x="134" y="930"/>
                    <a:pt x="134" y="930"/>
                    <a:pt x="134" y="930"/>
                  </a:cubicBezTo>
                  <a:cubicBezTo>
                    <a:pt x="81" y="930"/>
                    <a:pt x="81" y="930"/>
                    <a:pt x="81" y="930"/>
                  </a:cubicBezTo>
                  <a:cubicBezTo>
                    <a:pt x="80" y="905"/>
                    <a:pt x="80" y="905"/>
                    <a:pt x="80" y="905"/>
                  </a:cubicBezTo>
                  <a:cubicBezTo>
                    <a:pt x="29" y="912"/>
                    <a:pt x="29" y="912"/>
                    <a:pt x="29" y="912"/>
                  </a:cubicBezTo>
                  <a:cubicBezTo>
                    <a:pt x="31" y="993"/>
                    <a:pt x="31" y="993"/>
                    <a:pt x="31" y="993"/>
                  </a:cubicBezTo>
                  <a:cubicBezTo>
                    <a:pt x="82" y="1000"/>
                    <a:pt x="82" y="1000"/>
                    <a:pt x="82" y="1000"/>
                  </a:cubicBezTo>
                  <a:cubicBezTo>
                    <a:pt x="82" y="974"/>
                    <a:pt x="82" y="974"/>
                    <a:pt x="82" y="974"/>
                  </a:cubicBezTo>
                  <a:cubicBezTo>
                    <a:pt x="135" y="974"/>
                    <a:pt x="135" y="974"/>
                    <a:pt x="135" y="974"/>
                  </a:cubicBezTo>
                  <a:cubicBezTo>
                    <a:pt x="136" y="1030"/>
                    <a:pt x="136" y="1030"/>
                    <a:pt x="136" y="1030"/>
                  </a:cubicBezTo>
                  <a:cubicBezTo>
                    <a:pt x="83" y="1029"/>
                    <a:pt x="83" y="1029"/>
                    <a:pt x="83" y="1029"/>
                  </a:cubicBezTo>
                  <a:cubicBezTo>
                    <a:pt x="83" y="1012"/>
                    <a:pt x="83" y="1012"/>
                    <a:pt x="83" y="1012"/>
                  </a:cubicBezTo>
                  <a:cubicBezTo>
                    <a:pt x="75" y="1011"/>
                    <a:pt x="66" y="1011"/>
                    <a:pt x="63" y="1010"/>
                  </a:cubicBezTo>
                  <a:cubicBezTo>
                    <a:pt x="58" y="1009"/>
                    <a:pt x="46" y="1011"/>
                    <a:pt x="42" y="1012"/>
                  </a:cubicBezTo>
                  <a:cubicBezTo>
                    <a:pt x="39" y="1012"/>
                    <a:pt x="31" y="1011"/>
                    <a:pt x="31" y="1011"/>
                  </a:cubicBezTo>
                  <a:cubicBezTo>
                    <a:pt x="33" y="1082"/>
                    <a:pt x="33" y="1082"/>
                    <a:pt x="33" y="1082"/>
                  </a:cubicBezTo>
                  <a:cubicBezTo>
                    <a:pt x="85" y="1091"/>
                    <a:pt x="85" y="1091"/>
                    <a:pt x="85" y="1091"/>
                  </a:cubicBezTo>
                  <a:cubicBezTo>
                    <a:pt x="84" y="1073"/>
                    <a:pt x="84" y="1073"/>
                    <a:pt x="84" y="1073"/>
                  </a:cubicBezTo>
                  <a:cubicBezTo>
                    <a:pt x="137" y="1074"/>
                    <a:pt x="137" y="1074"/>
                    <a:pt x="137" y="1074"/>
                  </a:cubicBezTo>
                  <a:cubicBezTo>
                    <a:pt x="139" y="1129"/>
                    <a:pt x="139" y="1129"/>
                    <a:pt x="139" y="1129"/>
                  </a:cubicBezTo>
                  <a:cubicBezTo>
                    <a:pt x="86" y="1129"/>
                    <a:pt x="86" y="1129"/>
                    <a:pt x="86" y="1129"/>
                  </a:cubicBezTo>
                  <a:cubicBezTo>
                    <a:pt x="85" y="1112"/>
                    <a:pt x="85" y="1112"/>
                    <a:pt x="85" y="1112"/>
                  </a:cubicBezTo>
                  <a:cubicBezTo>
                    <a:pt x="69" y="1113"/>
                    <a:pt x="69" y="1113"/>
                    <a:pt x="69" y="1113"/>
                  </a:cubicBezTo>
                  <a:cubicBezTo>
                    <a:pt x="69" y="1113"/>
                    <a:pt x="46" y="1120"/>
                    <a:pt x="40" y="1120"/>
                  </a:cubicBezTo>
                  <a:cubicBezTo>
                    <a:pt x="34" y="1120"/>
                    <a:pt x="34" y="1120"/>
                    <a:pt x="34" y="1120"/>
                  </a:cubicBezTo>
                  <a:cubicBezTo>
                    <a:pt x="86" y="1174"/>
                    <a:pt x="86" y="1174"/>
                    <a:pt x="86" y="1174"/>
                  </a:cubicBezTo>
                  <a:cubicBezTo>
                    <a:pt x="859" y="1180"/>
                    <a:pt x="859" y="1180"/>
                    <a:pt x="859" y="1180"/>
                  </a:cubicBezTo>
                  <a:cubicBezTo>
                    <a:pt x="861" y="8"/>
                    <a:pt x="861" y="8"/>
                    <a:pt x="861" y="8"/>
                  </a:cubicBezTo>
                  <a:cubicBezTo>
                    <a:pt x="659" y="10"/>
                    <a:pt x="312" y="0"/>
                    <a:pt x="109" y="5"/>
                  </a:cubicBezTo>
                  <a:lnTo>
                    <a:pt x="110" y="34"/>
                  </a:lnTo>
                  <a:close/>
                </a:path>
              </a:pathLst>
            </a:custGeom>
            <a:solidFill>
              <a:srgbClr val="E9E4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708">
              <a:extLst>
                <a:ext uri="{FF2B5EF4-FFF2-40B4-BE49-F238E27FC236}">
                  <a16:creationId xmlns:a16="http://schemas.microsoft.com/office/drawing/2014/main" xmlns="" id="{5AE3776A-7601-42CE-AEA3-F43F25E286F8}"/>
                </a:ext>
              </a:extLst>
            </p:cNvPr>
            <p:cNvSpPr>
              <a:spLocks noEditPoints="1"/>
            </p:cNvSpPr>
            <p:nvPr/>
          </p:nvSpPr>
          <p:spPr bwMode="auto">
            <a:xfrm>
              <a:off x="4322" y="847"/>
              <a:ext cx="1131" cy="1606"/>
            </a:xfrm>
            <a:custGeom>
              <a:avLst/>
              <a:gdLst>
                <a:gd name="T0" fmla="*/ 1108 w 1131"/>
                <a:gd name="T1" fmla="*/ 21 h 1606"/>
                <a:gd name="T2" fmla="*/ 0 w 1131"/>
                <a:gd name="T3" fmla="*/ 0 h 1606"/>
                <a:gd name="T4" fmla="*/ 1108 w 1131"/>
                <a:gd name="T5" fmla="*/ 130 h 1606"/>
                <a:gd name="T6" fmla="*/ 1 w 1131"/>
                <a:gd name="T7" fmla="*/ 136 h 1606"/>
                <a:gd name="T8" fmla="*/ 1108 w 1131"/>
                <a:gd name="T9" fmla="*/ 130 h 1606"/>
                <a:gd name="T10" fmla="*/ 1110 w 1131"/>
                <a:gd name="T11" fmla="*/ 265 h 1606"/>
                <a:gd name="T12" fmla="*/ 3 w 1131"/>
                <a:gd name="T13" fmla="*/ 244 h 1606"/>
                <a:gd name="T14" fmla="*/ 1112 w 1131"/>
                <a:gd name="T15" fmla="*/ 375 h 1606"/>
                <a:gd name="T16" fmla="*/ 5 w 1131"/>
                <a:gd name="T17" fmla="*/ 380 h 1606"/>
                <a:gd name="T18" fmla="*/ 1112 w 1131"/>
                <a:gd name="T19" fmla="*/ 375 h 1606"/>
                <a:gd name="T20" fmla="*/ 1114 w 1131"/>
                <a:gd name="T21" fmla="*/ 509 h 1606"/>
                <a:gd name="T22" fmla="*/ 7 w 1131"/>
                <a:gd name="T23" fmla="*/ 488 h 1606"/>
                <a:gd name="T24" fmla="*/ 1116 w 1131"/>
                <a:gd name="T25" fmla="*/ 619 h 1606"/>
                <a:gd name="T26" fmla="*/ 9 w 1131"/>
                <a:gd name="T27" fmla="*/ 625 h 1606"/>
                <a:gd name="T28" fmla="*/ 1116 w 1131"/>
                <a:gd name="T29" fmla="*/ 619 h 1606"/>
                <a:gd name="T30" fmla="*/ 1118 w 1131"/>
                <a:gd name="T31" fmla="*/ 754 h 1606"/>
                <a:gd name="T32" fmla="*/ 11 w 1131"/>
                <a:gd name="T33" fmla="*/ 732 h 1606"/>
                <a:gd name="T34" fmla="*/ 1120 w 1131"/>
                <a:gd name="T35" fmla="*/ 863 h 1606"/>
                <a:gd name="T36" fmla="*/ 13 w 1131"/>
                <a:gd name="T37" fmla="*/ 867 h 1606"/>
                <a:gd name="T38" fmla="*/ 1120 w 1131"/>
                <a:gd name="T39" fmla="*/ 863 h 1606"/>
                <a:gd name="T40" fmla="*/ 1122 w 1131"/>
                <a:gd name="T41" fmla="*/ 996 h 1606"/>
                <a:gd name="T42" fmla="*/ 15 w 1131"/>
                <a:gd name="T43" fmla="*/ 975 h 1606"/>
                <a:gd name="T44" fmla="*/ 1123 w 1131"/>
                <a:gd name="T45" fmla="*/ 1106 h 1606"/>
                <a:gd name="T46" fmla="*/ 17 w 1131"/>
                <a:gd name="T47" fmla="*/ 1111 h 1606"/>
                <a:gd name="T48" fmla="*/ 1123 w 1131"/>
                <a:gd name="T49" fmla="*/ 1106 h 1606"/>
                <a:gd name="T50" fmla="*/ 1125 w 1131"/>
                <a:gd name="T51" fmla="*/ 1240 h 1606"/>
                <a:gd name="T52" fmla="*/ 19 w 1131"/>
                <a:gd name="T53" fmla="*/ 1219 h 1606"/>
                <a:gd name="T54" fmla="*/ 1127 w 1131"/>
                <a:gd name="T55" fmla="*/ 1350 h 1606"/>
                <a:gd name="T56" fmla="*/ 19 w 1131"/>
                <a:gd name="T57" fmla="*/ 1356 h 1606"/>
                <a:gd name="T58" fmla="*/ 1127 w 1131"/>
                <a:gd name="T59" fmla="*/ 1350 h 1606"/>
                <a:gd name="T60" fmla="*/ 1129 w 1131"/>
                <a:gd name="T61" fmla="*/ 1485 h 1606"/>
                <a:gd name="T62" fmla="*/ 23 w 1131"/>
                <a:gd name="T63" fmla="*/ 1463 h 1606"/>
                <a:gd name="T64" fmla="*/ 1131 w 1131"/>
                <a:gd name="T65" fmla="*/ 1594 h 1606"/>
                <a:gd name="T66" fmla="*/ 23 w 1131"/>
                <a:gd name="T67" fmla="*/ 1600 h 1606"/>
                <a:gd name="T68" fmla="*/ 1131 w 1131"/>
                <a:gd name="T69" fmla="*/ 159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1" h="1606">
                  <a:moveTo>
                    <a:pt x="1108" y="9"/>
                  </a:moveTo>
                  <a:lnTo>
                    <a:pt x="1108" y="21"/>
                  </a:lnTo>
                  <a:lnTo>
                    <a:pt x="0" y="13"/>
                  </a:lnTo>
                  <a:lnTo>
                    <a:pt x="0" y="0"/>
                  </a:lnTo>
                  <a:lnTo>
                    <a:pt x="1108" y="9"/>
                  </a:lnTo>
                  <a:close/>
                  <a:moveTo>
                    <a:pt x="1108" y="130"/>
                  </a:moveTo>
                  <a:lnTo>
                    <a:pt x="1108" y="144"/>
                  </a:lnTo>
                  <a:lnTo>
                    <a:pt x="1" y="136"/>
                  </a:lnTo>
                  <a:lnTo>
                    <a:pt x="1" y="123"/>
                  </a:lnTo>
                  <a:lnTo>
                    <a:pt x="1108" y="130"/>
                  </a:lnTo>
                  <a:close/>
                  <a:moveTo>
                    <a:pt x="1110" y="253"/>
                  </a:moveTo>
                  <a:lnTo>
                    <a:pt x="1110" y="265"/>
                  </a:lnTo>
                  <a:lnTo>
                    <a:pt x="3" y="257"/>
                  </a:lnTo>
                  <a:lnTo>
                    <a:pt x="3" y="244"/>
                  </a:lnTo>
                  <a:lnTo>
                    <a:pt x="1110" y="253"/>
                  </a:lnTo>
                  <a:close/>
                  <a:moveTo>
                    <a:pt x="1112" y="375"/>
                  </a:moveTo>
                  <a:lnTo>
                    <a:pt x="1112" y="386"/>
                  </a:lnTo>
                  <a:lnTo>
                    <a:pt x="5" y="380"/>
                  </a:lnTo>
                  <a:lnTo>
                    <a:pt x="5" y="365"/>
                  </a:lnTo>
                  <a:lnTo>
                    <a:pt x="1112" y="375"/>
                  </a:lnTo>
                  <a:close/>
                  <a:moveTo>
                    <a:pt x="1114" y="496"/>
                  </a:moveTo>
                  <a:lnTo>
                    <a:pt x="1114" y="509"/>
                  </a:lnTo>
                  <a:lnTo>
                    <a:pt x="7" y="502"/>
                  </a:lnTo>
                  <a:lnTo>
                    <a:pt x="7" y="488"/>
                  </a:lnTo>
                  <a:lnTo>
                    <a:pt x="1114" y="496"/>
                  </a:lnTo>
                  <a:close/>
                  <a:moveTo>
                    <a:pt x="1116" y="619"/>
                  </a:moveTo>
                  <a:lnTo>
                    <a:pt x="1116" y="630"/>
                  </a:lnTo>
                  <a:lnTo>
                    <a:pt x="9" y="625"/>
                  </a:lnTo>
                  <a:lnTo>
                    <a:pt x="9" y="609"/>
                  </a:lnTo>
                  <a:lnTo>
                    <a:pt x="1116" y="619"/>
                  </a:lnTo>
                  <a:close/>
                  <a:moveTo>
                    <a:pt x="1118" y="740"/>
                  </a:moveTo>
                  <a:lnTo>
                    <a:pt x="1118" y="754"/>
                  </a:lnTo>
                  <a:lnTo>
                    <a:pt x="11" y="746"/>
                  </a:lnTo>
                  <a:lnTo>
                    <a:pt x="11" y="732"/>
                  </a:lnTo>
                  <a:lnTo>
                    <a:pt x="1118" y="740"/>
                  </a:lnTo>
                  <a:close/>
                  <a:moveTo>
                    <a:pt x="1120" y="863"/>
                  </a:moveTo>
                  <a:lnTo>
                    <a:pt x="1120" y="875"/>
                  </a:lnTo>
                  <a:lnTo>
                    <a:pt x="13" y="867"/>
                  </a:lnTo>
                  <a:lnTo>
                    <a:pt x="13" y="854"/>
                  </a:lnTo>
                  <a:lnTo>
                    <a:pt x="1120" y="863"/>
                  </a:lnTo>
                  <a:close/>
                  <a:moveTo>
                    <a:pt x="1122" y="984"/>
                  </a:moveTo>
                  <a:lnTo>
                    <a:pt x="1122" y="996"/>
                  </a:lnTo>
                  <a:lnTo>
                    <a:pt x="15" y="990"/>
                  </a:lnTo>
                  <a:lnTo>
                    <a:pt x="15" y="975"/>
                  </a:lnTo>
                  <a:lnTo>
                    <a:pt x="1122" y="984"/>
                  </a:lnTo>
                  <a:close/>
                  <a:moveTo>
                    <a:pt x="1123" y="1106"/>
                  </a:moveTo>
                  <a:lnTo>
                    <a:pt x="1123" y="1119"/>
                  </a:lnTo>
                  <a:lnTo>
                    <a:pt x="17" y="1111"/>
                  </a:lnTo>
                  <a:lnTo>
                    <a:pt x="17" y="1098"/>
                  </a:lnTo>
                  <a:lnTo>
                    <a:pt x="1123" y="1106"/>
                  </a:lnTo>
                  <a:close/>
                  <a:moveTo>
                    <a:pt x="1125" y="1229"/>
                  </a:moveTo>
                  <a:lnTo>
                    <a:pt x="1125" y="1240"/>
                  </a:lnTo>
                  <a:lnTo>
                    <a:pt x="19" y="1234"/>
                  </a:lnTo>
                  <a:lnTo>
                    <a:pt x="19" y="1219"/>
                  </a:lnTo>
                  <a:lnTo>
                    <a:pt x="1125" y="1229"/>
                  </a:lnTo>
                  <a:close/>
                  <a:moveTo>
                    <a:pt x="1127" y="1350"/>
                  </a:moveTo>
                  <a:lnTo>
                    <a:pt x="1127" y="1363"/>
                  </a:lnTo>
                  <a:lnTo>
                    <a:pt x="19" y="1356"/>
                  </a:lnTo>
                  <a:lnTo>
                    <a:pt x="21" y="1342"/>
                  </a:lnTo>
                  <a:lnTo>
                    <a:pt x="1127" y="1350"/>
                  </a:lnTo>
                  <a:close/>
                  <a:moveTo>
                    <a:pt x="1129" y="1473"/>
                  </a:moveTo>
                  <a:lnTo>
                    <a:pt x="1129" y="1485"/>
                  </a:lnTo>
                  <a:lnTo>
                    <a:pt x="21" y="1477"/>
                  </a:lnTo>
                  <a:lnTo>
                    <a:pt x="23" y="1463"/>
                  </a:lnTo>
                  <a:lnTo>
                    <a:pt x="1129" y="1473"/>
                  </a:lnTo>
                  <a:close/>
                  <a:moveTo>
                    <a:pt x="1131" y="1594"/>
                  </a:moveTo>
                  <a:lnTo>
                    <a:pt x="1131" y="1606"/>
                  </a:lnTo>
                  <a:lnTo>
                    <a:pt x="23" y="1600"/>
                  </a:lnTo>
                  <a:lnTo>
                    <a:pt x="25" y="1586"/>
                  </a:lnTo>
                  <a:lnTo>
                    <a:pt x="1131" y="15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709">
              <a:extLst>
                <a:ext uri="{FF2B5EF4-FFF2-40B4-BE49-F238E27FC236}">
                  <a16:creationId xmlns:a16="http://schemas.microsoft.com/office/drawing/2014/main" xmlns="" id="{246058CA-91CD-4422-9E0E-12C46F94E71A}"/>
                </a:ext>
              </a:extLst>
            </p:cNvPr>
            <p:cNvSpPr>
              <a:spLocks/>
            </p:cNvSpPr>
            <p:nvPr/>
          </p:nvSpPr>
          <p:spPr bwMode="auto">
            <a:xfrm>
              <a:off x="3966" y="579"/>
              <a:ext cx="78" cy="144"/>
            </a:xfrm>
            <a:custGeom>
              <a:avLst/>
              <a:gdLst>
                <a:gd name="T0" fmla="*/ 75 w 78"/>
                <a:gd name="T1" fmla="*/ 0 h 144"/>
                <a:gd name="T2" fmla="*/ 78 w 78"/>
                <a:gd name="T3" fmla="*/ 18 h 144"/>
                <a:gd name="T4" fmla="*/ 78 w 78"/>
                <a:gd name="T5" fmla="*/ 123 h 144"/>
                <a:gd name="T6" fmla="*/ 0 w 78"/>
                <a:gd name="T7" fmla="*/ 144 h 144"/>
                <a:gd name="T8" fmla="*/ 75 w 78"/>
                <a:gd name="T9" fmla="*/ 0 h 144"/>
              </a:gdLst>
              <a:ahLst/>
              <a:cxnLst>
                <a:cxn ang="0">
                  <a:pos x="T0" y="T1"/>
                </a:cxn>
                <a:cxn ang="0">
                  <a:pos x="T2" y="T3"/>
                </a:cxn>
                <a:cxn ang="0">
                  <a:pos x="T4" y="T5"/>
                </a:cxn>
                <a:cxn ang="0">
                  <a:pos x="T6" y="T7"/>
                </a:cxn>
                <a:cxn ang="0">
                  <a:pos x="T8" y="T9"/>
                </a:cxn>
              </a:cxnLst>
              <a:rect l="0" t="0" r="r" b="b"/>
              <a:pathLst>
                <a:path w="78" h="144">
                  <a:moveTo>
                    <a:pt x="75" y="0"/>
                  </a:moveTo>
                  <a:lnTo>
                    <a:pt x="78" y="18"/>
                  </a:lnTo>
                  <a:lnTo>
                    <a:pt x="78" y="123"/>
                  </a:lnTo>
                  <a:lnTo>
                    <a:pt x="0" y="144"/>
                  </a:lnTo>
                  <a:lnTo>
                    <a:pt x="75" y="0"/>
                  </a:lnTo>
                  <a:close/>
                </a:path>
              </a:pathLst>
            </a:custGeom>
            <a:solidFill>
              <a:srgbClr val="CACB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710">
              <a:extLst>
                <a:ext uri="{FF2B5EF4-FFF2-40B4-BE49-F238E27FC236}">
                  <a16:creationId xmlns:a16="http://schemas.microsoft.com/office/drawing/2014/main" xmlns="" id="{DED18B05-776C-4A0F-8C7A-7C0EEFE84B95}"/>
                </a:ext>
              </a:extLst>
            </p:cNvPr>
            <p:cNvSpPr>
              <a:spLocks/>
            </p:cNvSpPr>
            <p:nvPr/>
          </p:nvSpPr>
          <p:spPr bwMode="auto">
            <a:xfrm>
              <a:off x="4019" y="2709"/>
              <a:ext cx="99" cy="105"/>
            </a:xfrm>
            <a:custGeom>
              <a:avLst/>
              <a:gdLst>
                <a:gd name="T0" fmla="*/ 99 w 99"/>
                <a:gd name="T1" fmla="*/ 105 h 105"/>
                <a:gd name="T2" fmla="*/ 91 w 99"/>
                <a:gd name="T3" fmla="*/ 3 h 105"/>
                <a:gd name="T4" fmla="*/ 0 w 99"/>
                <a:gd name="T5" fmla="*/ 0 h 105"/>
                <a:gd name="T6" fmla="*/ 99 w 99"/>
                <a:gd name="T7" fmla="*/ 105 h 105"/>
              </a:gdLst>
              <a:ahLst/>
              <a:cxnLst>
                <a:cxn ang="0">
                  <a:pos x="T0" y="T1"/>
                </a:cxn>
                <a:cxn ang="0">
                  <a:pos x="T2" y="T3"/>
                </a:cxn>
                <a:cxn ang="0">
                  <a:pos x="T4" y="T5"/>
                </a:cxn>
                <a:cxn ang="0">
                  <a:pos x="T6" y="T7"/>
                </a:cxn>
              </a:cxnLst>
              <a:rect l="0" t="0" r="r" b="b"/>
              <a:pathLst>
                <a:path w="99" h="105">
                  <a:moveTo>
                    <a:pt x="99" y="105"/>
                  </a:moveTo>
                  <a:lnTo>
                    <a:pt x="91" y="3"/>
                  </a:lnTo>
                  <a:lnTo>
                    <a:pt x="0" y="0"/>
                  </a:lnTo>
                  <a:lnTo>
                    <a:pt x="99" y="105"/>
                  </a:lnTo>
                  <a:close/>
                </a:path>
              </a:pathLst>
            </a:custGeom>
            <a:solidFill>
              <a:srgbClr val="CACB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 name="clip">
            <a:extLst>
              <a:ext uri="{FF2B5EF4-FFF2-40B4-BE49-F238E27FC236}">
                <a16:creationId xmlns:a16="http://schemas.microsoft.com/office/drawing/2014/main" xmlns="" id="{9153AD4B-3B28-4526-B38E-056BEB028F0D}"/>
              </a:ext>
            </a:extLst>
          </p:cNvPr>
          <p:cNvGrpSpPr>
            <a:grpSpLocks noChangeAspect="1"/>
          </p:cNvGrpSpPr>
          <p:nvPr/>
        </p:nvGrpSpPr>
        <p:grpSpPr bwMode="auto">
          <a:xfrm rot="20815828">
            <a:off x="4982582" y="205086"/>
            <a:ext cx="1257204" cy="1024012"/>
            <a:chOff x="2176" y="425"/>
            <a:chExt cx="496" cy="404"/>
          </a:xfrm>
        </p:grpSpPr>
        <p:sp>
          <p:nvSpPr>
            <p:cNvPr id="311" name="Freeform 811">
              <a:extLst>
                <a:ext uri="{FF2B5EF4-FFF2-40B4-BE49-F238E27FC236}">
                  <a16:creationId xmlns:a16="http://schemas.microsoft.com/office/drawing/2014/main" xmlns="" id="{F72059FF-6A16-4DB1-B370-B8D4D243C333}"/>
                </a:ext>
              </a:extLst>
            </p:cNvPr>
            <p:cNvSpPr>
              <a:spLocks/>
            </p:cNvSpPr>
            <p:nvPr/>
          </p:nvSpPr>
          <p:spPr bwMode="auto">
            <a:xfrm>
              <a:off x="2301" y="466"/>
              <a:ext cx="246" cy="357"/>
            </a:xfrm>
            <a:custGeom>
              <a:avLst/>
              <a:gdLst>
                <a:gd name="T0" fmla="*/ 155 w 271"/>
                <a:gd name="T1" fmla="*/ 124 h 394"/>
                <a:gd name="T2" fmla="*/ 198 w 271"/>
                <a:gd name="T3" fmla="*/ 69 h 394"/>
                <a:gd name="T4" fmla="*/ 212 w 271"/>
                <a:gd name="T5" fmla="*/ 38 h 394"/>
                <a:gd name="T6" fmla="*/ 133 w 271"/>
                <a:gd name="T7" fmla="*/ 11 h 394"/>
                <a:gd name="T8" fmla="*/ 54 w 271"/>
                <a:gd name="T9" fmla="*/ 44 h 394"/>
                <a:gd name="T10" fmla="*/ 67 w 271"/>
                <a:gd name="T11" fmla="*/ 74 h 394"/>
                <a:gd name="T12" fmla="*/ 111 w 271"/>
                <a:gd name="T13" fmla="*/ 125 h 394"/>
                <a:gd name="T14" fmla="*/ 11 w 271"/>
                <a:gd name="T15" fmla="*/ 393 h 394"/>
                <a:gd name="T16" fmla="*/ 0 w 271"/>
                <a:gd name="T17" fmla="*/ 394 h 394"/>
                <a:gd name="T18" fmla="*/ 101 w 271"/>
                <a:gd name="T19" fmla="*/ 127 h 394"/>
                <a:gd name="T20" fmla="*/ 60 w 271"/>
                <a:gd name="T21" fmla="*/ 82 h 394"/>
                <a:gd name="T22" fmla="*/ 44 w 271"/>
                <a:gd name="T23" fmla="*/ 41 h 394"/>
                <a:gd name="T24" fmla="*/ 134 w 271"/>
                <a:gd name="T25" fmla="*/ 1 h 394"/>
                <a:gd name="T26" fmla="*/ 222 w 271"/>
                <a:gd name="T27" fmla="*/ 34 h 394"/>
                <a:gd name="T28" fmla="*/ 206 w 271"/>
                <a:gd name="T29" fmla="*/ 75 h 394"/>
                <a:gd name="T30" fmla="*/ 165 w 271"/>
                <a:gd name="T31" fmla="*/ 124 h 394"/>
                <a:gd name="T32" fmla="*/ 271 w 271"/>
                <a:gd name="T33" fmla="*/ 381 h 394"/>
                <a:gd name="T34" fmla="*/ 260 w 271"/>
                <a:gd name="T35" fmla="*/ 382 h 394"/>
                <a:gd name="T36" fmla="*/ 155 w 271"/>
                <a:gd name="T37" fmla="*/ 12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94">
                  <a:moveTo>
                    <a:pt x="155" y="124"/>
                  </a:moveTo>
                  <a:cubicBezTo>
                    <a:pt x="157" y="99"/>
                    <a:pt x="180" y="85"/>
                    <a:pt x="198" y="69"/>
                  </a:cubicBezTo>
                  <a:cubicBezTo>
                    <a:pt x="207" y="61"/>
                    <a:pt x="216" y="48"/>
                    <a:pt x="212" y="38"/>
                  </a:cubicBezTo>
                  <a:cubicBezTo>
                    <a:pt x="203" y="18"/>
                    <a:pt x="164" y="10"/>
                    <a:pt x="133" y="11"/>
                  </a:cubicBezTo>
                  <a:cubicBezTo>
                    <a:pt x="101" y="12"/>
                    <a:pt x="62" y="24"/>
                    <a:pt x="54" y="44"/>
                  </a:cubicBezTo>
                  <a:cubicBezTo>
                    <a:pt x="49" y="56"/>
                    <a:pt x="58" y="68"/>
                    <a:pt x="67" y="74"/>
                  </a:cubicBezTo>
                  <a:cubicBezTo>
                    <a:pt x="86" y="89"/>
                    <a:pt x="109" y="101"/>
                    <a:pt x="111" y="125"/>
                  </a:cubicBezTo>
                  <a:cubicBezTo>
                    <a:pt x="113" y="140"/>
                    <a:pt x="45" y="289"/>
                    <a:pt x="11" y="393"/>
                  </a:cubicBezTo>
                  <a:cubicBezTo>
                    <a:pt x="0" y="394"/>
                    <a:pt x="0" y="394"/>
                    <a:pt x="0" y="394"/>
                  </a:cubicBezTo>
                  <a:cubicBezTo>
                    <a:pt x="33" y="290"/>
                    <a:pt x="102" y="141"/>
                    <a:pt x="101" y="127"/>
                  </a:cubicBezTo>
                  <a:cubicBezTo>
                    <a:pt x="98" y="106"/>
                    <a:pt x="76" y="94"/>
                    <a:pt x="60" y="82"/>
                  </a:cubicBezTo>
                  <a:cubicBezTo>
                    <a:pt x="48" y="72"/>
                    <a:pt x="37" y="57"/>
                    <a:pt x="44" y="41"/>
                  </a:cubicBezTo>
                  <a:cubicBezTo>
                    <a:pt x="54" y="17"/>
                    <a:pt x="93" y="3"/>
                    <a:pt x="134" y="1"/>
                  </a:cubicBezTo>
                  <a:cubicBezTo>
                    <a:pt x="174" y="0"/>
                    <a:pt x="211" y="11"/>
                    <a:pt x="222" y="34"/>
                  </a:cubicBezTo>
                  <a:cubicBezTo>
                    <a:pt x="228" y="48"/>
                    <a:pt x="218" y="65"/>
                    <a:pt x="206" y="75"/>
                  </a:cubicBezTo>
                  <a:cubicBezTo>
                    <a:pt x="190" y="89"/>
                    <a:pt x="168" y="103"/>
                    <a:pt x="165" y="124"/>
                  </a:cubicBezTo>
                  <a:cubicBezTo>
                    <a:pt x="164" y="138"/>
                    <a:pt x="235" y="281"/>
                    <a:pt x="271" y="381"/>
                  </a:cubicBezTo>
                  <a:cubicBezTo>
                    <a:pt x="260" y="382"/>
                    <a:pt x="260" y="382"/>
                    <a:pt x="260" y="382"/>
                  </a:cubicBezTo>
                  <a:cubicBezTo>
                    <a:pt x="224" y="281"/>
                    <a:pt x="153" y="139"/>
                    <a:pt x="155" y="124"/>
                  </a:cubicBezTo>
                  <a:close/>
                </a:path>
              </a:pathLst>
            </a:custGeom>
            <a:solidFill>
              <a:srgbClr val="F9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812">
              <a:extLst>
                <a:ext uri="{FF2B5EF4-FFF2-40B4-BE49-F238E27FC236}">
                  <a16:creationId xmlns:a16="http://schemas.microsoft.com/office/drawing/2014/main" xmlns="" id="{2D1E9B1B-B795-4F54-97D9-F519567AAF18}"/>
                </a:ext>
              </a:extLst>
            </p:cNvPr>
            <p:cNvSpPr>
              <a:spLocks noEditPoints="1"/>
            </p:cNvSpPr>
            <p:nvPr/>
          </p:nvSpPr>
          <p:spPr bwMode="auto">
            <a:xfrm>
              <a:off x="2352" y="460"/>
              <a:ext cx="150" cy="125"/>
            </a:xfrm>
            <a:custGeom>
              <a:avLst/>
              <a:gdLst>
                <a:gd name="T0" fmla="*/ 0 w 165"/>
                <a:gd name="T1" fmla="*/ 45 h 137"/>
                <a:gd name="T2" fmla="*/ 0 w 165"/>
                <a:gd name="T3" fmla="*/ 45 h 137"/>
                <a:gd name="T4" fmla="*/ 0 w 165"/>
                <a:gd name="T5" fmla="*/ 45 h 137"/>
                <a:gd name="T6" fmla="*/ 0 w 165"/>
                <a:gd name="T7" fmla="*/ 45 h 137"/>
                <a:gd name="T8" fmla="*/ 12 w 165"/>
                <a:gd name="T9" fmla="*/ 34 h 137"/>
                <a:gd name="T10" fmla="*/ 156 w 165"/>
                <a:gd name="T11" fmla="*/ 35 h 137"/>
                <a:gd name="T12" fmla="*/ 154 w 165"/>
                <a:gd name="T13" fmla="*/ 68 h 137"/>
                <a:gd name="T14" fmla="*/ 107 w 165"/>
                <a:gd name="T15" fmla="*/ 113 h 137"/>
                <a:gd name="T16" fmla="*/ 100 w 165"/>
                <a:gd name="T17" fmla="*/ 137 h 137"/>
                <a:gd name="T18" fmla="*/ 99 w 165"/>
                <a:gd name="T19" fmla="*/ 130 h 137"/>
                <a:gd name="T20" fmla="*/ 142 w 165"/>
                <a:gd name="T21" fmla="*/ 75 h 137"/>
                <a:gd name="T22" fmla="*/ 156 w 165"/>
                <a:gd name="T23" fmla="*/ 44 h 137"/>
                <a:gd name="T24" fmla="*/ 77 w 165"/>
                <a:gd name="T25" fmla="*/ 17 h 137"/>
                <a:gd name="T26" fmla="*/ 12 w 165"/>
                <a:gd name="T27"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37">
                  <a:moveTo>
                    <a:pt x="0" y="45"/>
                  </a:moveTo>
                  <a:cubicBezTo>
                    <a:pt x="0" y="45"/>
                    <a:pt x="0" y="45"/>
                    <a:pt x="0" y="45"/>
                  </a:cubicBezTo>
                  <a:cubicBezTo>
                    <a:pt x="0" y="45"/>
                    <a:pt x="0" y="45"/>
                    <a:pt x="0" y="45"/>
                  </a:cubicBezTo>
                  <a:cubicBezTo>
                    <a:pt x="0" y="45"/>
                    <a:pt x="0" y="45"/>
                    <a:pt x="0" y="45"/>
                  </a:cubicBezTo>
                  <a:close/>
                  <a:moveTo>
                    <a:pt x="12" y="34"/>
                  </a:moveTo>
                  <a:cubicBezTo>
                    <a:pt x="59" y="0"/>
                    <a:pt x="142" y="14"/>
                    <a:pt x="156" y="35"/>
                  </a:cubicBezTo>
                  <a:cubicBezTo>
                    <a:pt x="165" y="48"/>
                    <a:pt x="161" y="60"/>
                    <a:pt x="154" y="68"/>
                  </a:cubicBezTo>
                  <a:cubicBezTo>
                    <a:pt x="147" y="77"/>
                    <a:pt x="115" y="102"/>
                    <a:pt x="107" y="113"/>
                  </a:cubicBezTo>
                  <a:cubicBezTo>
                    <a:pt x="99" y="124"/>
                    <a:pt x="100" y="137"/>
                    <a:pt x="100" y="137"/>
                  </a:cubicBezTo>
                  <a:cubicBezTo>
                    <a:pt x="99" y="134"/>
                    <a:pt x="99" y="131"/>
                    <a:pt x="99" y="130"/>
                  </a:cubicBezTo>
                  <a:cubicBezTo>
                    <a:pt x="101" y="105"/>
                    <a:pt x="124" y="91"/>
                    <a:pt x="142" y="75"/>
                  </a:cubicBezTo>
                  <a:cubicBezTo>
                    <a:pt x="151" y="67"/>
                    <a:pt x="160" y="54"/>
                    <a:pt x="156" y="44"/>
                  </a:cubicBezTo>
                  <a:cubicBezTo>
                    <a:pt x="147" y="24"/>
                    <a:pt x="108" y="16"/>
                    <a:pt x="77" y="17"/>
                  </a:cubicBezTo>
                  <a:cubicBezTo>
                    <a:pt x="54" y="18"/>
                    <a:pt x="29" y="24"/>
                    <a:pt x="12" y="3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813">
              <a:extLst>
                <a:ext uri="{FF2B5EF4-FFF2-40B4-BE49-F238E27FC236}">
                  <a16:creationId xmlns:a16="http://schemas.microsoft.com/office/drawing/2014/main" xmlns="" id="{F7FCF9C7-5E31-4F2E-AFCB-3160AC42F135}"/>
                </a:ext>
              </a:extLst>
            </p:cNvPr>
            <p:cNvSpPr>
              <a:spLocks/>
            </p:cNvSpPr>
            <p:nvPr/>
          </p:nvSpPr>
          <p:spPr bwMode="auto">
            <a:xfrm>
              <a:off x="2278" y="425"/>
              <a:ext cx="293" cy="394"/>
            </a:xfrm>
            <a:custGeom>
              <a:avLst/>
              <a:gdLst>
                <a:gd name="T0" fmla="*/ 11 w 324"/>
                <a:gd name="T1" fmla="*/ 426 h 427"/>
                <a:gd name="T2" fmla="*/ 23 w 324"/>
                <a:gd name="T3" fmla="*/ 380 h 427"/>
                <a:gd name="T4" fmla="*/ 138 w 324"/>
                <a:gd name="T5" fmla="*/ 109 h 427"/>
                <a:gd name="T6" fmla="*/ 94 w 324"/>
                <a:gd name="T7" fmla="*/ 65 h 427"/>
                <a:gd name="T8" fmla="*/ 80 w 324"/>
                <a:gd name="T9" fmla="*/ 39 h 427"/>
                <a:gd name="T10" fmla="*/ 159 w 324"/>
                <a:gd name="T11" fmla="*/ 10 h 427"/>
                <a:gd name="T12" fmla="*/ 238 w 324"/>
                <a:gd name="T13" fmla="*/ 33 h 427"/>
                <a:gd name="T14" fmla="*/ 225 w 324"/>
                <a:gd name="T15" fmla="*/ 59 h 427"/>
                <a:gd name="T16" fmla="*/ 181 w 324"/>
                <a:gd name="T17" fmla="*/ 107 h 427"/>
                <a:gd name="T18" fmla="*/ 301 w 324"/>
                <a:gd name="T19" fmla="*/ 368 h 427"/>
                <a:gd name="T20" fmla="*/ 314 w 324"/>
                <a:gd name="T21" fmla="*/ 413 h 427"/>
                <a:gd name="T22" fmla="*/ 324 w 324"/>
                <a:gd name="T23" fmla="*/ 413 h 427"/>
                <a:gd name="T24" fmla="*/ 311 w 324"/>
                <a:gd name="T25" fmla="*/ 366 h 427"/>
                <a:gd name="T26" fmla="*/ 192 w 324"/>
                <a:gd name="T27" fmla="*/ 107 h 427"/>
                <a:gd name="T28" fmla="*/ 232 w 324"/>
                <a:gd name="T29" fmla="*/ 65 h 427"/>
                <a:gd name="T30" fmla="*/ 248 w 324"/>
                <a:gd name="T31" fmla="*/ 29 h 427"/>
                <a:gd name="T32" fmla="*/ 160 w 324"/>
                <a:gd name="T33" fmla="*/ 2 h 427"/>
                <a:gd name="T34" fmla="*/ 70 w 324"/>
                <a:gd name="T35" fmla="*/ 37 h 427"/>
                <a:gd name="T36" fmla="*/ 87 w 324"/>
                <a:gd name="T37" fmla="*/ 72 h 427"/>
                <a:gd name="T38" fmla="*/ 127 w 324"/>
                <a:gd name="T39" fmla="*/ 110 h 427"/>
                <a:gd name="T40" fmla="*/ 13 w 324"/>
                <a:gd name="T41" fmla="*/ 378 h 427"/>
                <a:gd name="T42" fmla="*/ 0 w 324"/>
                <a:gd name="T43" fmla="*/ 427 h 427"/>
                <a:gd name="T44" fmla="*/ 11 w 324"/>
                <a:gd name="T45" fmla="*/ 426 h 427"/>
                <a:gd name="connsiteX0" fmla="*/ 340 w 10000"/>
                <a:gd name="connsiteY0" fmla="*/ 10079 h 10102"/>
                <a:gd name="connsiteX1" fmla="*/ 710 w 10000"/>
                <a:gd name="connsiteY1" fmla="*/ 9001 h 10102"/>
                <a:gd name="connsiteX2" fmla="*/ 4259 w 10000"/>
                <a:gd name="connsiteY2" fmla="*/ 2655 h 10102"/>
                <a:gd name="connsiteX3" fmla="*/ 2901 w 10000"/>
                <a:gd name="connsiteY3" fmla="*/ 1624 h 10102"/>
                <a:gd name="connsiteX4" fmla="*/ 2469 w 10000"/>
                <a:gd name="connsiteY4" fmla="*/ 1015 h 10102"/>
                <a:gd name="connsiteX5" fmla="*/ 4907 w 10000"/>
                <a:gd name="connsiteY5" fmla="*/ 336 h 10102"/>
                <a:gd name="connsiteX6" fmla="*/ 7346 w 10000"/>
                <a:gd name="connsiteY6" fmla="*/ 875 h 10102"/>
                <a:gd name="connsiteX7" fmla="*/ 6944 w 10000"/>
                <a:gd name="connsiteY7" fmla="*/ 1484 h 10102"/>
                <a:gd name="connsiteX8" fmla="*/ 5586 w 10000"/>
                <a:gd name="connsiteY8" fmla="*/ 2608 h 10102"/>
                <a:gd name="connsiteX9" fmla="*/ 9290 w 10000"/>
                <a:gd name="connsiteY9" fmla="*/ 8720 h 10102"/>
                <a:gd name="connsiteX10" fmla="*/ 9691 w 10000"/>
                <a:gd name="connsiteY10" fmla="*/ 9774 h 10102"/>
                <a:gd name="connsiteX11" fmla="*/ 10000 w 10000"/>
                <a:gd name="connsiteY11" fmla="*/ 9774 h 10102"/>
                <a:gd name="connsiteX12" fmla="*/ 9599 w 10000"/>
                <a:gd name="connsiteY12" fmla="*/ 8673 h 10102"/>
                <a:gd name="connsiteX13" fmla="*/ 5926 w 10000"/>
                <a:gd name="connsiteY13" fmla="*/ 2608 h 10102"/>
                <a:gd name="connsiteX14" fmla="*/ 7160 w 10000"/>
                <a:gd name="connsiteY14" fmla="*/ 1624 h 10102"/>
                <a:gd name="connsiteX15" fmla="*/ 7654 w 10000"/>
                <a:gd name="connsiteY15" fmla="*/ 781 h 10102"/>
                <a:gd name="connsiteX16" fmla="*/ 4864 w 10000"/>
                <a:gd name="connsiteY16" fmla="*/ 4 h 10102"/>
                <a:gd name="connsiteX17" fmla="*/ 2160 w 10000"/>
                <a:gd name="connsiteY17" fmla="*/ 969 h 10102"/>
                <a:gd name="connsiteX18" fmla="*/ 2685 w 10000"/>
                <a:gd name="connsiteY18" fmla="*/ 1788 h 10102"/>
                <a:gd name="connsiteX19" fmla="*/ 3920 w 10000"/>
                <a:gd name="connsiteY19" fmla="*/ 2678 h 10102"/>
                <a:gd name="connsiteX20" fmla="*/ 401 w 10000"/>
                <a:gd name="connsiteY20" fmla="*/ 8954 h 10102"/>
                <a:gd name="connsiteX21" fmla="*/ 0 w 10000"/>
                <a:gd name="connsiteY21" fmla="*/ 10102 h 10102"/>
                <a:gd name="connsiteX22" fmla="*/ 340 w 10000"/>
                <a:gd name="connsiteY22" fmla="*/ 10079 h 10102"/>
                <a:gd name="connsiteX0" fmla="*/ 340 w 10000"/>
                <a:gd name="connsiteY0" fmla="*/ 10078 h 10101"/>
                <a:gd name="connsiteX1" fmla="*/ 710 w 10000"/>
                <a:gd name="connsiteY1" fmla="*/ 9000 h 10101"/>
                <a:gd name="connsiteX2" fmla="*/ 4259 w 10000"/>
                <a:gd name="connsiteY2" fmla="*/ 2654 h 10101"/>
                <a:gd name="connsiteX3" fmla="*/ 2901 w 10000"/>
                <a:gd name="connsiteY3" fmla="*/ 1623 h 10101"/>
                <a:gd name="connsiteX4" fmla="*/ 2469 w 10000"/>
                <a:gd name="connsiteY4" fmla="*/ 1014 h 10101"/>
                <a:gd name="connsiteX5" fmla="*/ 4907 w 10000"/>
                <a:gd name="connsiteY5" fmla="*/ 335 h 10101"/>
                <a:gd name="connsiteX6" fmla="*/ 7346 w 10000"/>
                <a:gd name="connsiteY6" fmla="*/ 874 h 10101"/>
                <a:gd name="connsiteX7" fmla="*/ 6944 w 10000"/>
                <a:gd name="connsiteY7" fmla="*/ 1483 h 10101"/>
                <a:gd name="connsiteX8" fmla="*/ 5586 w 10000"/>
                <a:gd name="connsiteY8" fmla="*/ 2607 h 10101"/>
                <a:gd name="connsiteX9" fmla="*/ 9290 w 10000"/>
                <a:gd name="connsiteY9" fmla="*/ 8719 h 10101"/>
                <a:gd name="connsiteX10" fmla="*/ 9691 w 10000"/>
                <a:gd name="connsiteY10" fmla="*/ 9773 h 10101"/>
                <a:gd name="connsiteX11" fmla="*/ 10000 w 10000"/>
                <a:gd name="connsiteY11" fmla="*/ 9773 h 10101"/>
                <a:gd name="connsiteX12" fmla="*/ 9599 w 10000"/>
                <a:gd name="connsiteY12" fmla="*/ 8672 h 10101"/>
                <a:gd name="connsiteX13" fmla="*/ 5926 w 10000"/>
                <a:gd name="connsiteY13" fmla="*/ 2607 h 10101"/>
                <a:gd name="connsiteX14" fmla="*/ 7160 w 10000"/>
                <a:gd name="connsiteY14" fmla="*/ 1623 h 10101"/>
                <a:gd name="connsiteX15" fmla="*/ 7786 w 10000"/>
                <a:gd name="connsiteY15" fmla="*/ 754 h 10101"/>
                <a:gd name="connsiteX16" fmla="*/ 4864 w 10000"/>
                <a:gd name="connsiteY16" fmla="*/ 3 h 10101"/>
                <a:gd name="connsiteX17" fmla="*/ 2160 w 10000"/>
                <a:gd name="connsiteY17" fmla="*/ 968 h 10101"/>
                <a:gd name="connsiteX18" fmla="*/ 2685 w 10000"/>
                <a:gd name="connsiteY18" fmla="*/ 1787 h 10101"/>
                <a:gd name="connsiteX19" fmla="*/ 3920 w 10000"/>
                <a:gd name="connsiteY19" fmla="*/ 2677 h 10101"/>
                <a:gd name="connsiteX20" fmla="*/ 401 w 10000"/>
                <a:gd name="connsiteY20" fmla="*/ 8953 h 10101"/>
                <a:gd name="connsiteX21" fmla="*/ 0 w 10000"/>
                <a:gd name="connsiteY21" fmla="*/ 10101 h 10101"/>
                <a:gd name="connsiteX22" fmla="*/ 340 w 10000"/>
                <a:gd name="connsiteY22" fmla="*/ 10078 h 10101"/>
                <a:gd name="connsiteX0" fmla="*/ 340 w 10000"/>
                <a:gd name="connsiteY0" fmla="*/ 10077 h 10100"/>
                <a:gd name="connsiteX1" fmla="*/ 710 w 10000"/>
                <a:gd name="connsiteY1" fmla="*/ 8999 h 10100"/>
                <a:gd name="connsiteX2" fmla="*/ 4259 w 10000"/>
                <a:gd name="connsiteY2" fmla="*/ 2653 h 10100"/>
                <a:gd name="connsiteX3" fmla="*/ 2901 w 10000"/>
                <a:gd name="connsiteY3" fmla="*/ 1622 h 10100"/>
                <a:gd name="connsiteX4" fmla="*/ 2469 w 10000"/>
                <a:gd name="connsiteY4" fmla="*/ 1013 h 10100"/>
                <a:gd name="connsiteX5" fmla="*/ 4907 w 10000"/>
                <a:gd name="connsiteY5" fmla="*/ 334 h 10100"/>
                <a:gd name="connsiteX6" fmla="*/ 7346 w 10000"/>
                <a:gd name="connsiteY6" fmla="*/ 873 h 10100"/>
                <a:gd name="connsiteX7" fmla="*/ 6944 w 10000"/>
                <a:gd name="connsiteY7" fmla="*/ 1482 h 10100"/>
                <a:gd name="connsiteX8" fmla="*/ 5586 w 10000"/>
                <a:gd name="connsiteY8" fmla="*/ 2606 h 10100"/>
                <a:gd name="connsiteX9" fmla="*/ 9290 w 10000"/>
                <a:gd name="connsiteY9" fmla="*/ 8718 h 10100"/>
                <a:gd name="connsiteX10" fmla="*/ 9691 w 10000"/>
                <a:gd name="connsiteY10" fmla="*/ 9772 h 10100"/>
                <a:gd name="connsiteX11" fmla="*/ 10000 w 10000"/>
                <a:gd name="connsiteY11" fmla="*/ 9772 h 10100"/>
                <a:gd name="connsiteX12" fmla="*/ 9599 w 10000"/>
                <a:gd name="connsiteY12" fmla="*/ 8671 h 10100"/>
                <a:gd name="connsiteX13" fmla="*/ 5926 w 10000"/>
                <a:gd name="connsiteY13" fmla="*/ 2606 h 10100"/>
                <a:gd name="connsiteX14" fmla="*/ 7160 w 10000"/>
                <a:gd name="connsiteY14" fmla="*/ 1622 h 10100"/>
                <a:gd name="connsiteX15" fmla="*/ 7786 w 10000"/>
                <a:gd name="connsiteY15" fmla="*/ 753 h 10100"/>
                <a:gd name="connsiteX16" fmla="*/ 4864 w 10000"/>
                <a:gd name="connsiteY16" fmla="*/ 2 h 10100"/>
                <a:gd name="connsiteX17" fmla="*/ 1950 w 10000"/>
                <a:gd name="connsiteY17" fmla="*/ 902 h 10100"/>
                <a:gd name="connsiteX18" fmla="*/ 2685 w 10000"/>
                <a:gd name="connsiteY18" fmla="*/ 1786 h 10100"/>
                <a:gd name="connsiteX19" fmla="*/ 3920 w 10000"/>
                <a:gd name="connsiteY19" fmla="*/ 2676 h 10100"/>
                <a:gd name="connsiteX20" fmla="*/ 401 w 10000"/>
                <a:gd name="connsiteY20" fmla="*/ 8952 h 10100"/>
                <a:gd name="connsiteX21" fmla="*/ 0 w 10000"/>
                <a:gd name="connsiteY21" fmla="*/ 10100 h 10100"/>
                <a:gd name="connsiteX22" fmla="*/ 340 w 10000"/>
                <a:gd name="connsiteY22" fmla="*/ 10077 h 10100"/>
                <a:gd name="connsiteX0" fmla="*/ 340 w 10000"/>
                <a:gd name="connsiteY0" fmla="*/ 10121 h 10144"/>
                <a:gd name="connsiteX1" fmla="*/ 710 w 10000"/>
                <a:gd name="connsiteY1" fmla="*/ 9043 h 10144"/>
                <a:gd name="connsiteX2" fmla="*/ 4259 w 10000"/>
                <a:gd name="connsiteY2" fmla="*/ 2697 h 10144"/>
                <a:gd name="connsiteX3" fmla="*/ 2901 w 10000"/>
                <a:gd name="connsiteY3" fmla="*/ 1666 h 10144"/>
                <a:gd name="connsiteX4" fmla="*/ 2469 w 10000"/>
                <a:gd name="connsiteY4" fmla="*/ 1057 h 10144"/>
                <a:gd name="connsiteX5" fmla="*/ 4907 w 10000"/>
                <a:gd name="connsiteY5" fmla="*/ 378 h 10144"/>
                <a:gd name="connsiteX6" fmla="*/ 7346 w 10000"/>
                <a:gd name="connsiteY6" fmla="*/ 917 h 10144"/>
                <a:gd name="connsiteX7" fmla="*/ 6944 w 10000"/>
                <a:gd name="connsiteY7" fmla="*/ 1526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786 w 10000"/>
                <a:gd name="connsiteY15" fmla="*/ 797 h 10144"/>
                <a:gd name="connsiteX16" fmla="*/ 4825 w 10000"/>
                <a:gd name="connsiteY16" fmla="*/ 1 h 10144"/>
                <a:gd name="connsiteX17" fmla="*/ 1950 w 10000"/>
                <a:gd name="connsiteY17" fmla="*/ 946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259 w 10000"/>
                <a:gd name="connsiteY2" fmla="*/ 2697 h 10144"/>
                <a:gd name="connsiteX3" fmla="*/ 2901 w 10000"/>
                <a:gd name="connsiteY3" fmla="*/ 1666 h 10144"/>
                <a:gd name="connsiteX4" fmla="*/ 2469 w 10000"/>
                <a:gd name="connsiteY4" fmla="*/ 1057 h 10144"/>
                <a:gd name="connsiteX5" fmla="*/ 4907 w 10000"/>
                <a:gd name="connsiteY5" fmla="*/ 378 h 10144"/>
                <a:gd name="connsiteX6" fmla="*/ 7346 w 10000"/>
                <a:gd name="connsiteY6" fmla="*/ 917 h 10144"/>
                <a:gd name="connsiteX7" fmla="*/ 6944 w 10000"/>
                <a:gd name="connsiteY7" fmla="*/ 1526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786 w 10000"/>
                <a:gd name="connsiteY15" fmla="*/ 797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259 w 10000"/>
                <a:gd name="connsiteY2" fmla="*/ 2697 h 10144"/>
                <a:gd name="connsiteX3" fmla="*/ 2901 w 10000"/>
                <a:gd name="connsiteY3" fmla="*/ 1666 h 10144"/>
                <a:gd name="connsiteX4" fmla="*/ 2469 w 10000"/>
                <a:gd name="connsiteY4" fmla="*/ 1057 h 10144"/>
                <a:gd name="connsiteX5" fmla="*/ 4907 w 10000"/>
                <a:gd name="connsiteY5" fmla="*/ 378 h 10144"/>
                <a:gd name="connsiteX6" fmla="*/ 7346 w 10000"/>
                <a:gd name="connsiteY6" fmla="*/ 917 h 10144"/>
                <a:gd name="connsiteX7" fmla="*/ 6944 w 10000"/>
                <a:gd name="connsiteY7" fmla="*/ 1526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259 w 10000"/>
                <a:gd name="connsiteY2" fmla="*/ 2697 h 10144"/>
                <a:gd name="connsiteX3" fmla="*/ 2901 w 10000"/>
                <a:gd name="connsiteY3" fmla="*/ 166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259 w 10000"/>
                <a:gd name="connsiteY2" fmla="*/ 2697 h 10144"/>
                <a:gd name="connsiteX3" fmla="*/ 3132 w 10000"/>
                <a:gd name="connsiteY3" fmla="*/ 165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379 w 10000"/>
                <a:gd name="connsiteY2" fmla="*/ 2638 h 10144"/>
                <a:gd name="connsiteX3" fmla="*/ 3132 w 10000"/>
                <a:gd name="connsiteY3" fmla="*/ 165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379 w 10000"/>
                <a:gd name="connsiteY2" fmla="*/ 2638 h 10144"/>
                <a:gd name="connsiteX3" fmla="*/ 3132 w 10000"/>
                <a:gd name="connsiteY3" fmla="*/ 165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355 w 10000"/>
                <a:gd name="connsiteY8" fmla="*/ 266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494 w 10000"/>
                <a:gd name="connsiteY2" fmla="*/ 2633 h 10144"/>
                <a:gd name="connsiteX3" fmla="*/ 3132 w 10000"/>
                <a:gd name="connsiteY3" fmla="*/ 165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355 w 10000"/>
                <a:gd name="connsiteY8" fmla="*/ 266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144">
                  <a:moveTo>
                    <a:pt x="340" y="10121"/>
                  </a:moveTo>
                  <a:cubicBezTo>
                    <a:pt x="340" y="10121"/>
                    <a:pt x="494" y="9676"/>
                    <a:pt x="710" y="9043"/>
                  </a:cubicBezTo>
                  <a:cubicBezTo>
                    <a:pt x="1451" y="7053"/>
                    <a:pt x="4556" y="2984"/>
                    <a:pt x="4494" y="2633"/>
                  </a:cubicBezTo>
                  <a:cubicBezTo>
                    <a:pt x="4402" y="2141"/>
                    <a:pt x="3469" y="1919"/>
                    <a:pt x="3132" y="1656"/>
                  </a:cubicBezTo>
                  <a:cubicBezTo>
                    <a:pt x="2795" y="1393"/>
                    <a:pt x="2346" y="1292"/>
                    <a:pt x="2469" y="1057"/>
                  </a:cubicBezTo>
                  <a:cubicBezTo>
                    <a:pt x="2747" y="659"/>
                    <a:pt x="3951" y="425"/>
                    <a:pt x="4907" y="378"/>
                  </a:cubicBezTo>
                  <a:cubicBezTo>
                    <a:pt x="5895" y="355"/>
                    <a:pt x="7099" y="519"/>
                    <a:pt x="7346" y="917"/>
                  </a:cubicBezTo>
                  <a:cubicBezTo>
                    <a:pt x="7500" y="1128"/>
                    <a:pt x="7084" y="1324"/>
                    <a:pt x="6806" y="1465"/>
                  </a:cubicBezTo>
                  <a:cubicBezTo>
                    <a:pt x="6251" y="1793"/>
                    <a:pt x="5448" y="2168"/>
                    <a:pt x="5355" y="2660"/>
                  </a:cubicBezTo>
                  <a:cubicBezTo>
                    <a:pt x="5294" y="3011"/>
                    <a:pt x="8519" y="6818"/>
                    <a:pt x="9290" y="8762"/>
                  </a:cubicBezTo>
                  <a:cubicBezTo>
                    <a:pt x="9506" y="9395"/>
                    <a:pt x="9691" y="9816"/>
                    <a:pt x="9691" y="9816"/>
                  </a:cubicBezTo>
                  <a:lnTo>
                    <a:pt x="10000" y="9816"/>
                  </a:lnTo>
                  <a:cubicBezTo>
                    <a:pt x="10000" y="9793"/>
                    <a:pt x="9846" y="9348"/>
                    <a:pt x="9599" y="8715"/>
                  </a:cubicBezTo>
                  <a:cubicBezTo>
                    <a:pt x="8858" y="6795"/>
                    <a:pt x="5864" y="2978"/>
                    <a:pt x="5926" y="2650"/>
                  </a:cubicBezTo>
                  <a:cubicBezTo>
                    <a:pt x="5988" y="2228"/>
                    <a:pt x="6825" y="1983"/>
                    <a:pt x="7160" y="1666"/>
                  </a:cubicBezTo>
                  <a:cubicBezTo>
                    <a:pt x="7495" y="1349"/>
                    <a:pt x="8150" y="1055"/>
                    <a:pt x="7934" y="750"/>
                  </a:cubicBezTo>
                  <a:cubicBezTo>
                    <a:pt x="7626" y="282"/>
                    <a:pt x="5836" y="-25"/>
                    <a:pt x="4825" y="1"/>
                  </a:cubicBezTo>
                  <a:cubicBezTo>
                    <a:pt x="3814" y="27"/>
                    <a:pt x="2207" y="417"/>
                    <a:pt x="1867" y="909"/>
                  </a:cubicBezTo>
                  <a:cubicBezTo>
                    <a:pt x="1682" y="1213"/>
                    <a:pt x="2343" y="1528"/>
                    <a:pt x="2685" y="1830"/>
                  </a:cubicBezTo>
                  <a:cubicBezTo>
                    <a:pt x="3027" y="2132"/>
                    <a:pt x="3858" y="2299"/>
                    <a:pt x="3920" y="2720"/>
                  </a:cubicBezTo>
                  <a:cubicBezTo>
                    <a:pt x="3981" y="3048"/>
                    <a:pt x="1111" y="7029"/>
                    <a:pt x="401" y="8996"/>
                  </a:cubicBezTo>
                  <a:cubicBezTo>
                    <a:pt x="154" y="9676"/>
                    <a:pt x="0" y="10097"/>
                    <a:pt x="0" y="10144"/>
                  </a:cubicBezTo>
                  <a:lnTo>
                    <a:pt x="340" y="10121"/>
                  </a:lnTo>
                  <a:close/>
                </a:path>
              </a:pathLst>
            </a:custGeom>
            <a:solidFill>
              <a:srgbClr val="D9D9D9"/>
            </a:solidFill>
            <a:ln>
              <a:noFill/>
            </a:ln>
            <a:scene3d>
              <a:camera prst="orthographicFront"/>
              <a:lightRig rig="threePt" dir="t"/>
            </a:scene3d>
            <a:sp3d>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Rectangle 814">
              <a:extLst>
                <a:ext uri="{FF2B5EF4-FFF2-40B4-BE49-F238E27FC236}">
                  <a16:creationId xmlns:a16="http://schemas.microsoft.com/office/drawing/2014/main" xmlns="" id="{98DE29C3-39A3-4839-B296-2B8E1D593267}"/>
                </a:ext>
              </a:extLst>
            </p:cNvPr>
            <p:cNvSpPr>
              <a:spLocks noChangeArrowheads="1"/>
            </p:cNvSpPr>
            <p:nvPr/>
          </p:nvSpPr>
          <p:spPr bwMode="auto">
            <a:xfrm>
              <a:off x="2353" y="463"/>
              <a:ext cx="1" cy="1"/>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815">
              <a:extLst>
                <a:ext uri="{FF2B5EF4-FFF2-40B4-BE49-F238E27FC236}">
                  <a16:creationId xmlns:a16="http://schemas.microsoft.com/office/drawing/2014/main" xmlns="" id="{E5F45AD4-A60F-460F-B482-3CA31A1FE937}"/>
                </a:ext>
              </a:extLst>
            </p:cNvPr>
            <p:cNvSpPr>
              <a:spLocks/>
            </p:cNvSpPr>
            <p:nvPr/>
          </p:nvSpPr>
          <p:spPr bwMode="auto">
            <a:xfrm>
              <a:off x="2176" y="515"/>
              <a:ext cx="496" cy="314"/>
            </a:xfrm>
            <a:custGeom>
              <a:avLst/>
              <a:gdLst>
                <a:gd name="T0" fmla="*/ 0 w 496"/>
                <a:gd name="T1" fmla="*/ 21 h 314"/>
                <a:gd name="T2" fmla="*/ 495 w 496"/>
                <a:gd name="T3" fmla="*/ 0 h 314"/>
                <a:gd name="T4" fmla="*/ 496 w 496"/>
                <a:gd name="T5" fmla="*/ 291 h 314"/>
                <a:gd name="T6" fmla="*/ 2 w 496"/>
                <a:gd name="T7" fmla="*/ 314 h 314"/>
                <a:gd name="T8" fmla="*/ 0 w 496"/>
                <a:gd name="T9" fmla="*/ 21 h 314"/>
              </a:gdLst>
              <a:ahLst/>
              <a:cxnLst>
                <a:cxn ang="0">
                  <a:pos x="T0" y="T1"/>
                </a:cxn>
                <a:cxn ang="0">
                  <a:pos x="T2" y="T3"/>
                </a:cxn>
                <a:cxn ang="0">
                  <a:pos x="T4" y="T5"/>
                </a:cxn>
                <a:cxn ang="0">
                  <a:pos x="T6" y="T7"/>
                </a:cxn>
                <a:cxn ang="0">
                  <a:pos x="T8" y="T9"/>
                </a:cxn>
              </a:cxnLst>
              <a:rect l="0" t="0" r="r" b="b"/>
              <a:pathLst>
                <a:path w="496" h="314">
                  <a:moveTo>
                    <a:pt x="0" y="21"/>
                  </a:moveTo>
                  <a:lnTo>
                    <a:pt x="495" y="0"/>
                  </a:lnTo>
                  <a:lnTo>
                    <a:pt x="496" y="291"/>
                  </a:lnTo>
                  <a:lnTo>
                    <a:pt x="2" y="314"/>
                  </a:lnTo>
                  <a:lnTo>
                    <a:pt x="0" y="21"/>
                  </a:lnTo>
                  <a:close/>
                </a:path>
              </a:pathLst>
            </a:custGeom>
            <a:gradFill flip="none" rotWithShape="1">
              <a:gsLst>
                <a:gs pos="34000">
                  <a:schemeClr val="tx1">
                    <a:lumMod val="85000"/>
                    <a:lumOff val="15000"/>
                  </a:schemeClr>
                </a:gs>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816">
              <a:extLst>
                <a:ext uri="{FF2B5EF4-FFF2-40B4-BE49-F238E27FC236}">
                  <a16:creationId xmlns:a16="http://schemas.microsoft.com/office/drawing/2014/main" xmlns="" id="{5D2383C1-FCEA-4DEA-A300-FE39AEE74DB1}"/>
                </a:ext>
              </a:extLst>
            </p:cNvPr>
            <p:cNvSpPr>
              <a:spLocks/>
            </p:cNvSpPr>
            <p:nvPr/>
          </p:nvSpPr>
          <p:spPr bwMode="auto">
            <a:xfrm>
              <a:off x="2354" y="793"/>
              <a:ext cx="141" cy="28"/>
            </a:xfrm>
            <a:custGeom>
              <a:avLst/>
              <a:gdLst>
                <a:gd name="T0" fmla="*/ 11 w 141"/>
                <a:gd name="T1" fmla="*/ 5 h 28"/>
                <a:gd name="T2" fmla="*/ 130 w 141"/>
                <a:gd name="T3" fmla="*/ 0 h 28"/>
                <a:gd name="T4" fmla="*/ 141 w 141"/>
                <a:gd name="T5" fmla="*/ 21 h 28"/>
                <a:gd name="T6" fmla="*/ 0 w 141"/>
                <a:gd name="T7" fmla="*/ 28 h 28"/>
                <a:gd name="T8" fmla="*/ 11 w 141"/>
                <a:gd name="T9" fmla="*/ 5 h 28"/>
              </a:gdLst>
              <a:ahLst/>
              <a:cxnLst>
                <a:cxn ang="0">
                  <a:pos x="T0" y="T1"/>
                </a:cxn>
                <a:cxn ang="0">
                  <a:pos x="T2" y="T3"/>
                </a:cxn>
                <a:cxn ang="0">
                  <a:pos x="T4" y="T5"/>
                </a:cxn>
                <a:cxn ang="0">
                  <a:pos x="T6" y="T7"/>
                </a:cxn>
                <a:cxn ang="0">
                  <a:pos x="T8" y="T9"/>
                </a:cxn>
              </a:cxnLst>
              <a:rect l="0" t="0" r="r" b="b"/>
              <a:pathLst>
                <a:path w="141" h="28">
                  <a:moveTo>
                    <a:pt x="11" y="5"/>
                  </a:moveTo>
                  <a:lnTo>
                    <a:pt x="130" y="0"/>
                  </a:lnTo>
                  <a:lnTo>
                    <a:pt x="141" y="21"/>
                  </a:lnTo>
                  <a:lnTo>
                    <a:pt x="0" y="28"/>
                  </a:lnTo>
                  <a:lnTo>
                    <a:pt x="11" y="5"/>
                  </a:lnTo>
                  <a:close/>
                </a:path>
              </a:pathLst>
            </a:custGeom>
            <a:gradFill flip="none" rotWithShape="1">
              <a:gsLst>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817">
              <a:extLst>
                <a:ext uri="{FF2B5EF4-FFF2-40B4-BE49-F238E27FC236}">
                  <a16:creationId xmlns:a16="http://schemas.microsoft.com/office/drawing/2014/main" xmlns="" id="{7B0F7F97-BCF4-458F-ABD7-A06919ACB3C9}"/>
                </a:ext>
              </a:extLst>
            </p:cNvPr>
            <p:cNvSpPr>
              <a:spLocks/>
            </p:cNvSpPr>
            <p:nvPr/>
          </p:nvSpPr>
          <p:spPr bwMode="auto">
            <a:xfrm>
              <a:off x="2301" y="460"/>
              <a:ext cx="246" cy="363"/>
            </a:xfrm>
            <a:custGeom>
              <a:avLst/>
              <a:gdLst>
                <a:gd name="T0" fmla="*/ 155 w 271"/>
                <a:gd name="T1" fmla="*/ 124 h 394"/>
                <a:gd name="T2" fmla="*/ 198 w 271"/>
                <a:gd name="T3" fmla="*/ 69 h 394"/>
                <a:gd name="T4" fmla="*/ 212 w 271"/>
                <a:gd name="T5" fmla="*/ 38 h 394"/>
                <a:gd name="T6" fmla="*/ 133 w 271"/>
                <a:gd name="T7" fmla="*/ 11 h 394"/>
                <a:gd name="T8" fmla="*/ 54 w 271"/>
                <a:gd name="T9" fmla="*/ 44 h 394"/>
                <a:gd name="T10" fmla="*/ 67 w 271"/>
                <a:gd name="T11" fmla="*/ 74 h 394"/>
                <a:gd name="T12" fmla="*/ 111 w 271"/>
                <a:gd name="T13" fmla="*/ 125 h 394"/>
                <a:gd name="T14" fmla="*/ 11 w 271"/>
                <a:gd name="T15" fmla="*/ 393 h 394"/>
                <a:gd name="T16" fmla="*/ 0 w 271"/>
                <a:gd name="T17" fmla="*/ 394 h 394"/>
                <a:gd name="T18" fmla="*/ 101 w 271"/>
                <a:gd name="T19" fmla="*/ 127 h 394"/>
                <a:gd name="T20" fmla="*/ 60 w 271"/>
                <a:gd name="T21" fmla="*/ 82 h 394"/>
                <a:gd name="T22" fmla="*/ 44 w 271"/>
                <a:gd name="T23" fmla="*/ 41 h 394"/>
                <a:gd name="T24" fmla="*/ 134 w 271"/>
                <a:gd name="T25" fmla="*/ 1 h 394"/>
                <a:gd name="T26" fmla="*/ 222 w 271"/>
                <a:gd name="T27" fmla="*/ 34 h 394"/>
                <a:gd name="T28" fmla="*/ 206 w 271"/>
                <a:gd name="T29" fmla="*/ 75 h 394"/>
                <a:gd name="T30" fmla="*/ 165 w 271"/>
                <a:gd name="T31" fmla="*/ 124 h 394"/>
                <a:gd name="T32" fmla="*/ 271 w 271"/>
                <a:gd name="T33" fmla="*/ 381 h 394"/>
                <a:gd name="T34" fmla="*/ 260 w 271"/>
                <a:gd name="T35" fmla="*/ 382 h 394"/>
                <a:gd name="T36" fmla="*/ 155 w 271"/>
                <a:gd name="T37" fmla="*/ 124 h 394"/>
                <a:gd name="connsiteX0" fmla="*/ 5720 w 10000"/>
                <a:gd name="connsiteY0" fmla="*/ 3325 h 10178"/>
                <a:gd name="connsiteX1" fmla="*/ 7306 w 10000"/>
                <a:gd name="connsiteY1" fmla="*/ 1929 h 10178"/>
                <a:gd name="connsiteX2" fmla="*/ 7823 w 10000"/>
                <a:gd name="connsiteY2" fmla="*/ 1142 h 10178"/>
                <a:gd name="connsiteX3" fmla="*/ 4908 w 10000"/>
                <a:gd name="connsiteY3" fmla="*/ 457 h 10178"/>
                <a:gd name="connsiteX4" fmla="*/ 1993 w 10000"/>
                <a:gd name="connsiteY4" fmla="*/ 1295 h 10178"/>
                <a:gd name="connsiteX5" fmla="*/ 2472 w 10000"/>
                <a:gd name="connsiteY5" fmla="*/ 2056 h 10178"/>
                <a:gd name="connsiteX6" fmla="*/ 4096 w 10000"/>
                <a:gd name="connsiteY6" fmla="*/ 3351 h 10178"/>
                <a:gd name="connsiteX7" fmla="*/ 406 w 10000"/>
                <a:gd name="connsiteY7" fmla="*/ 10153 h 10178"/>
                <a:gd name="connsiteX8" fmla="*/ 0 w 10000"/>
                <a:gd name="connsiteY8" fmla="*/ 10178 h 10178"/>
                <a:gd name="connsiteX9" fmla="*/ 3727 w 10000"/>
                <a:gd name="connsiteY9" fmla="*/ 3401 h 10178"/>
                <a:gd name="connsiteX10" fmla="*/ 2214 w 10000"/>
                <a:gd name="connsiteY10" fmla="*/ 2259 h 10178"/>
                <a:gd name="connsiteX11" fmla="*/ 1624 w 10000"/>
                <a:gd name="connsiteY11" fmla="*/ 1219 h 10178"/>
                <a:gd name="connsiteX12" fmla="*/ 4896 w 10000"/>
                <a:gd name="connsiteY12" fmla="*/ 0 h 10178"/>
                <a:gd name="connsiteX13" fmla="*/ 8192 w 10000"/>
                <a:gd name="connsiteY13" fmla="*/ 1041 h 10178"/>
                <a:gd name="connsiteX14" fmla="*/ 7601 w 10000"/>
                <a:gd name="connsiteY14" fmla="*/ 2082 h 10178"/>
                <a:gd name="connsiteX15" fmla="*/ 6089 w 10000"/>
                <a:gd name="connsiteY15" fmla="*/ 3325 h 10178"/>
                <a:gd name="connsiteX16" fmla="*/ 10000 w 10000"/>
                <a:gd name="connsiteY16" fmla="*/ 9848 h 10178"/>
                <a:gd name="connsiteX17" fmla="*/ 9594 w 10000"/>
                <a:gd name="connsiteY17" fmla="*/ 9873 h 10178"/>
                <a:gd name="connsiteX18" fmla="*/ 5720 w 10000"/>
                <a:gd name="connsiteY18" fmla="*/ 3325 h 10178"/>
                <a:gd name="connsiteX0" fmla="*/ 5720 w 10000"/>
                <a:gd name="connsiteY0" fmla="*/ 3325 h 10178"/>
                <a:gd name="connsiteX1" fmla="*/ 7306 w 10000"/>
                <a:gd name="connsiteY1" fmla="*/ 1929 h 10178"/>
                <a:gd name="connsiteX2" fmla="*/ 7823 w 10000"/>
                <a:gd name="connsiteY2" fmla="*/ 1142 h 10178"/>
                <a:gd name="connsiteX3" fmla="*/ 4908 w 10000"/>
                <a:gd name="connsiteY3" fmla="*/ 457 h 10178"/>
                <a:gd name="connsiteX4" fmla="*/ 1993 w 10000"/>
                <a:gd name="connsiteY4" fmla="*/ 1295 h 10178"/>
                <a:gd name="connsiteX5" fmla="*/ 2472 w 10000"/>
                <a:gd name="connsiteY5" fmla="*/ 2056 h 10178"/>
                <a:gd name="connsiteX6" fmla="*/ 4096 w 10000"/>
                <a:gd name="connsiteY6" fmla="*/ 3351 h 10178"/>
                <a:gd name="connsiteX7" fmla="*/ 406 w 10000"/>
                <a:gd name="connsiteY7" fmla="*/ 10153 h 10178"/>
                <a:gd name="connsiteX8" fmla="*/ 0 w 10000"/>
                <a:gd name="connsiteY8" fmla="*/ 10178 h 10178"/>
                <a:gd name="connsiteX9" fmla="*/ 3727 w 10000"/>
                <a:gd name="connsiteY9" fmla="*/ 3401 h 10178"/>
                <a:gd name="connsiteX10" fmla="*/ 2214 w 10000"/>
                <a:gd name="connsiteY10" fmla="*/ 2259 h 10178"/>
                <a:gd name="connsiteX11" fmla="*/ 1432 w 10000"/>
                <a:gd name="connsiteY11" fmla="*/ 1081 h 10178"/>
                <a:gd name="connsiteX12" fmla="*/ 4896 w 10000"/>
                <a:gd name="connsiteY12" fmla="*/ 0 h 10178"/>
                <a:gd name="connsiteX13" fmla="*/ 8192 w 10000"/>
                <a:gd name="connsiteY13" fmla="*/ 1041 h 10178"/>
                <a:gd name="connsiteX14" fmla="*/ 7601 w 10000"/>
                <a:gd name="connsiteY14" fmla="*/ 2082 h 10178"/>
                <a:gd name="connsiteX15" fmla="*/ 6089 w 10000"/>
                <a:gd name="connsiteY15" fmla="*/ 3325 h 10178"/>
                <a:gd name="connsiteX16" fmla="*/ 10000 w 10000"/>
                <a:gd name="connsiteY16" fmla="*/ 9848 h 10178"/>
                <a:gd name="connsiteX17" fmla="*/ 9594 w 10000"/>
                <a:gd name="connsiteY17" fmla="*/ 9873 h 10178"/>
                <a:gd name="connsiteX18" fmla="*/ 5720 w 10000"/>
                <a:gd name="connsiteY18" fmla="*/ 3325 h 10178"/>
                <a:gd name="connsiteX0" fmla="*/ 5720 w 10000"/>
                <a:gd name="connsiteY0" fmla="*/ 3326 h 10179"/>
                <a:gd name="connsiteX1" fmla="*/ 7306 w 10000"/>
                <a:gd name="connsiteY1" fmla="*/ 1930 h 10179"/>
                <a:gd name="connsiteX2" fmla="*/ 7823 w 10000"/>
                <a:gd name="connsiteY2" fmla="*/ 1143 h 10179"/>
                <a:gd name="connsiteX3" fmla="*/ 4908 w 10000"/>
                <a:gd name="connsiteY3" fmla="*/ 458 h 10179"/>
                <a:gd name="connsiteX4" fmla="*/ 1993 w 10000"/>
                <a:gd name="connsiteY4" fmla="*/ 1296 h 10179"/>
                <a:gd name="connsiteX5" fmla="*/ 2472 w 10000"/>
                <a:gd name="connsiteY5" fmla="*/ 2057 h 10179"/>
                <a:gd name="connsiteX6" fmla="*/ 4096 w 10000"/>
                <a:gd name="connsiteY6" fmla="*/ 3352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720 w 10000"/>
                <a:gd name="connsiteY18" fmla="*/ 3326 h 10179"/>
                <a:gd name="connsiteX0" fmla="*/ 5720 w 10000"/>
                <a:gd name="connsiteY0" fmla="*/ 3326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472 w 10000"/>
                <a:gd name="connsiteY5" fmla="*/ 2057 h 10179"/>
                <a:gd name="connsiteX6" fmla="*/ 4096 w 10000"/>
                <a:gd name="connsiteY6" fmla="*/ 3352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720 w 10000"/>
                <a:gd name="connsiteY18" fmla="*/ 3326 h 10179"/>
                <a:gd name="connsiteX0" fmla="*/ 5720 w 10000"/>
                <a:gd name="connsiteY0" fmla="*/ 3326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096 w 10000"/>
                <a:gd name="connsiteY6" fmla="*/ 3352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720 w 10000"/>
                <a:gd name="connsiteY18" fmla="*/ 3326 h 10179"/>
                <a:gd name="connsiteX0" fmla="*/ 5720 w 10000"/>
                <a:gd name="connsiteY0" fmla="*/ 3326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33 w 10000"/>
                <a:gd name="connsiteY6" fmla="*/ 3346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720 w 10000"/>
                <a:gd name="connsiteY18" fmla="*/ 3326 h 10179"/>
                <a:gd name="connsiteX0" fmla="*/ 5550 w 10000"/>
                <a:gd name="connsiteY0" fmla="*/ 3318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33 w 10000"/>
                <a:gd name="connsiteY6" fmla="*/ 3346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550 w 10000"/>
                <a:gd name="connsiteY18" fmla="*/ 3318 h 10179"/>
                <a:gd name="connsiteX0" fmla="*/ 5550 w 10000"/>
                <a:gd name="connsiteY0" fmla="*/ 3318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33 w 10000"/>
                <a:gd name="connsiteY6" fmla="*/ 3346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550 w 10000"/>
                <a:gd name="connsiteY18" fmla="*/ 3318 h 10179"/>
                <a:gd name="connsiteX0" fmla="*/ 5708 w 10158"/>
                <a:gd name="connsiteY0" fmla="*/ 3318 h 10670"/>
                <a:gd name="connsiteX1" fmla="*/ 7233 w 10158"/>
                <a:gd name="connsiteY1" fmla="*/ 1837 h 10670"/>
                <a:gd name="connsiteX2" fmla="*/ 7981 w 10158"/>
                <a:gd name="connsiteY2" fmla="*/ 1143 h 10670"/>
                <a:gd name="connsiteX3" fmla="*/ 5066 w 10158"/>
                <a:gd name="connsiteY3" fmla="*/ 458 h 10670"/>
                <a:gd name="connsiteX4" fmla="*/ 2151 w 10158"/>
                <a:gd name="connsiteY4" fmla="*/ 1296 h 10670"/>
                <a:gd name="connsiteX5" fmla="*/ 2938 w 10158"/>
                <a:gd name="connsiteY5" fmla="*/ 2059 h 10670"/>
                <a:gd name="connsiteX6" fmla="*/ 4391 w 10158"/>
                <a:gd name="connsiteY6" fmla="*/ 3346 h 10670"/>
                <a:gd name="connsiteX7" fmla="*/ 754 w 10158"/>
                <a:gd name="connsiteY7" fmla="*/ 10139 h 10670"/>
                <a:gd name="connsiteX8" fmla="*/ 158 w 10158"/>
                <a:gd name="connsiteY8" fmla="*/ 10179 h 10670"/>
                <a:gd name="connsiteX9" fmla="*/ 3885 w 10158"/>
                <a:gd name="connsiteY9" fmla="*/ 3402 h 10670"/>
                <a:gd name="connsiteX10" fmla="*/ 2372 w 10158"/>
                <a:gd name="connsiteY10" fmla="*/ 2260 h 10670"/>
                <a:gd name="connsiteX11" fmla="*/ 1590 w 10158"/>
                <a:gd name="connsiteY11" fmla="*/ 1082 h 10670"/>
                <a:gd name="connsiteX12" fmla="*/ 5054 w 10158"/>
                <a:gd name="connsiteY12" fmla="*/ 1 h 10670"/>
                <a:gd name="connsiteX13" fmla="*/ 8545 w 10158"/>
                <a:gd name="connsiteY13" fmla="*/ 968 h 10670"/>
                <a:gd name="connsiteX14" fmla="*/ 7759 w 10158"/>
                <a:gd name="connsiteY14" fmla="*/ 2083 h 10670"/>
                <a:gd name="connsiteX15" fmla="*/ 6247 w 10158"/>
                <a:gd name="connsiteY15" fmla="*/ 3326 h 10670"/>
                <a:gd name="connsiteX16" fmla="*/ 10158 w 10158"/>
                <a:gd name="connsiteY16" fmla="*/ 9849 h 10670"/>
                <a:gd name="connsiteX17" fmla="*/ 9615 w 10158"/>
                <a:gd name="connsiteY17" fmla="*/ 9880 h 10670"/>
                <a:gd name="connsiteX18" fmla="*/ 5708 w 10158"/>
                <a:gd name="connsiteY18" fmla="*/ 3318 h 10670"/>
                <a:gd name="connsiteX0" fmla="*/ 5550 w 10000"/>
                <a:gd name="connsiteY0" fmla="*/ 3318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33 w 10000"/>
                <a:gd name="connsiteY6" fmla="*/ 3346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550 w 10000"/>
                <a:gd name="connsiteY18" fmla="*/ 3318 h 10179"/>
                <a:gd name="connsiteX0" fmla="*/ 5550 w 10000"/>
                <a:gd name="connsiteY0" fmla="*/ 3318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550 w 10000"/>
                <a:gd name="connsiteY18" fmla="*/ 3318 h 10179"/>
                <a:gd name="connsiteX0" fmla="*/ 5484 w 10000"/>
                <a:gd name="connsiteY0" fmla="*/ 3291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1993 w 10000"/>
                <a:gd name="connsiteY4" fmla="*/ 1296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193 w 10000"/>
                <a:gd name="connsiteY15" fmla="*/ 3307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352 w 10000"/>
                <a:gd name="connsiteY11" fmla="*/ 1019 h 10179"/>
                <a:gd name="connsiteX12" fmla="*/ 4896 w 10000"/>
                <a:gd name="connsiteY12" fmla="*/ 1 h 10179"/>
                <a:gd name="connsiteX13" fmla="*/ 8387 w 10000"/>
                <a:gd name="connsiteY13" fmla="*/ 968 h 10179"/>
                <a:gd name="connsiteX14" fmla="*/ 7601 w 10000"/>
                <a:gd name="connsiteY14" fmla="*/ 2083 h 10179"/>
                <a:gd name="connsiteX15" fmla="*/ 6193 w 10000"/>
                <a:gd name="connsiteY15" fmla="*/ 3307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352 w 10000"/>
                <a:gd name="connsiteY11" fmla="*/ 1019 h 10179"/>
                <a:gd name="connsiteX12" fmla="*/ 4896 w 10000"/>
                <a:gd name="connsiteY12" fmla="*/ 1 h 10179"/>
                <a:gd name="connsiteX13" fmla="*/ 8458 w 10000"/>
                <a:gd name="connsiteY13" fmla="*/ 936 h 10179"/>
                <a:gd name="connsiteX14" fmla="*/ 7601 w 10000"/>
                <a:gd name="connsiteY14" fmla="*/ 2083 h 10179"/>
                <a:gd name="connsiteX15" fmla="*/ 6193 w 10000"/>
                <a:gd name="connsiteY15" fmla="*/ 3307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917 w 10000"/>
                <a:gd name="connsiteY5" fmla="*/ 2053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352 w 10000"/>
                <a:gd name="connsiteY11" fmla="*/ 1019 h 10179"/>
                <a:gd name="connsiteX12" fmla="*/ 4896 w 10000"/>
                <a:gd name="connsiteY12" fmla="*/ 1 h 10179"/>
                <a:gd name="connsiteX13" fmla="*/ 8458 w 10000"/>
                <a:gd name="connsiteY13" fmla="*/ 936 h 10179"/>
                <a:gd name="connsiteX14" fmla="*/ 7601 w 10000"/>
                <a:gd name="connsiteY14" fmla="*/ 2083 h 10179"/>
                <a:gd name="connsiteX15" fmla="*/ 6193 w 10000"/>
                <a:gd name="connsiteY15" fmla="*/ 3307 h 10179"/>
                <a:gd name="connsiteX16" fmla="*/ 10000 w 10000"/>
                <a:gd name="connsiteY16" fmla="*/ 9849 h 10179"/>
                <a:gd name="connsiteX17" fmla="*/ 9457 w 10000"/>
                <a:gd name="connsiteY17" fmla="*/ 9880 h 10179"/>
                <a:gd name="connsiteX18" fmla="*/ 5484 w 10000"/>
                <a:gd name="connsiteY18" fmla="*/ 3291 h 1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179">
                  <a:moveTo>
                    <a:pt x="5484" y="3291"/>
                  </a:moveTo>
                  <a:cubicBezTo>
                    <a:pt x="5557" y="2657"/>
                    <a:pt x="6714" y="2196"/>
                    <a:pt x="7075" y="1837"/>
                  </a:cubicBezTo>
                  <a:cubicBezTo>
                    <a:pt x="7436" y="1478"/>
                    <a:pt x="7800" y="1389"/>
                    <a:pt x="7653" y="1135"/>
                  </a:cubicBezTo>
                  <a:cubicBezTo>
                    <a:pt x="7321" y="628"/>
                    <a:pt x="5828" y="432"/>
                    <a:pt x="4908" y="458"/>
                  </a:cubicBezTo>
                  <a:cubicBezTo>
                    <a:pt x="3988" y="484"/>
                    <a:pt x="2425" y="782"/>
                    <a:pt x="2130" y="1290"/>
                  </a:cubicBezTo>
                  <a:cubicBezTo>
                    <a:pt x="1945" y="1594"/>
                    <a:pt x="2585" y="1901"/>
                    <a:pt x="2917" y="2053"/>
                  </a:cubicBezTo>
                  <a:cubicBezTo>
                    <a:pt x="3618" y="2434"/>
                    <a:pt x="4211" y="2727"/>
                    <a:pt x="4285" y="3337"/>
                  </a:cubicBezTo>
                  <a:cubicBezTo>
                    <a:pt x="4359" y="3717"/>
                    <a:pt x="1851" y="7499"/>
                    <a:pt x="596" y="10139"/>
                  </a:cubicBezTo>
                  <a:lnTo>
                    <a:pt x="0" y="10179"/>
                  </a:lnTo>
                  <a:cubicBezTo>
                    <a:pt x="522" y="9056"/>
                    <a:pt x="3646" y="3741"/>
                    <a:pt x="3609" y="3385"/>
                  </a:cubicBezTo>
                  <a:cubicBezTo>
                    <a:pt x="3498" y="2852"/>
                    <a:pt x="2804" y="2565"/>
                    <a:pt x="2214" y="2260"/>
                  </a:cubicBezTo>
                  <a:cubicBezTo>
                    <a:pt x="1771" y="2006"/>
                    <a:pt x="1093" y="1425"/>
                    <a:pt x="1352" y="1019"/>
                  </a:cubicBezTo>
                  <a:cubicBezTo>
                    <a:pt x="1721" y="409"/>
                    <a:pt x="3383" y="52"/>
                    <a:pt x="4896" y="1"/>
                  </a:cubicBezTo>
                  <a:cubicBezTo>
                    <a:pt x="6372" y="-24"/>
                    <a:pt x="8052" y="352"/>
                    <a:pt x="8458" y="936"/>
                  </a:cubicBezTo>
                  <a:cubicBezTo>
                    <a:pt x="8679" y="1291"/>
                    <a:pt x="8044" y="1829"/>
                    <a:pt x="7601" y="2083"/>
                  </a:cubicBezTo>
                  <a:cubicBezTo>
                    <a:pt x="7011" y="2438"/>
                    <a:pt x="6303" y="2774"/>
                    <a:pt x="6193" y="3307"/>
                  </a:cubicBezTo>
                  <a:cubicBezTo>
                    <a:pt x="6156" y="3663"/>
                    <a:pt x="8672" y="7311"/>
                    <a:pt x="10000" y="9849"/>
                  </a:cubicBezTo>
                  <a:lnTo>
                    <a:pt x="9457" y="9880"/>
                  </a:lnTo>
                  <a:cubicBezTo>
                    <a:pt x="8129" y="7317"/>
                    <a:pt x="5410" y="3672"/>
                    <a:pt x="5484" y="3291"/>
                  </a:cubicBezTo>
                  <a:close/>
                </a:path>
              </a:pathLst>
            </a:custGeom>
            <a:solidFill>
              <a:srgbClr val="D9D9D9"/>
            </a:solidFill>
            <a:ln>
              <a:noFill/>
            </a:ln>
            <a:scene3d>
              <a:camera prst="orthographicFront"/>
              <a:lightRig rig="threePt" dir="t"/>
            </a:scene3d>
            <a:sp3d>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818">
              <a:extLst>
                <a:ext uri="{FF2B5EF4-FFF2-40B4-BE49-F238E27FC236}">
                  <a16:creationId xmlns:a16="http://schemas.microsoft.com/office/drawing/2014/main" xmlns="" id="{CEBC6F36-930A-4491-8A77-B604EBCB1B69}"/>
                </a:ext>
              </a:extLst>
            </p:cNvPr>
            <p:cNvSpPr>
              <a:spLocks noChangeArrowheads="1"/>
            </p:cNvSpPr>
            <p:nvPr/>
          </p:nvSpPr>
          <p:spPr bwMode="auto">
            <a:xfrm>
              <a:off x="2352" y="501"/>
              <a:ext cx="1" cy="1"/>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819">
              <a:extLst>
                <a:ext uri="{FF2B5EF4-FFF2-40B4-BE49-F238E27FC236}">
                  <a16:creationId xmlns:a16="http://schemas.microsoft.com/office/drawing/2014/main" xmlns="" id="{312F66A0-9A2A-4DFE-8FBE-CE194C0C5064}"/>
                </a:ext>
              </a:extLst>
            </p:cNvPr>
            <p:cNvSpPr>
              <a:spLocks/>
            </p:cNvSpPr>
            <p:nvPr/>
          </p:nvSpPr>
          <p:spPr bwMode="auto">
            <a:xfrm>
              <a:off x="2561" y="760"/>
              <a:ext cx="111" cy="51"/>
            </a:xfrm>
            <a:custGeom>
              <a:avLst/>
              <a:gdLst>
                <a:gd name="T0" fmla="*/ 0 w 111"/>
                <a:gd name="T1" fmla="*/ 4 h 51"/>
                <a:gd name="T2" fmla="*/ 111 w 111"/>
                <a:gd name="T3" fmla="*/ 0 h 51"/>
                <a:gd name="T4" fmla="*/ 111 w 111"/>
                <a:gd name="T5" fmla="*/ 46 h 51"/>
                <a:gd name="T6" fmla="*/ 1 w 111"/>
                <a:gd name="T7" fmla="*/ 51 h 51"/>
                <a:gd name="T8" fmla="*/ 0 w 111"/>
                <a:gd name="T9" fmla="*/ 4 h 51"/>
              </a:gdLst>
              <a:ahLst/>
              <a:cxnLst>
                <a:cxn ang="0">
                  <a:pos x="T0" y="T1"/>
                </a:cxn>
                <a:cxn ang="0">
                  <a:pos x="T2" y="T3"/>
                </a:cxn>
                <a:cxn ang="0">
                  <a:pos x="T4" y="T5"/>
                </a:cxn>
                <a:cxn ang="0">
                  <a:pos x="T6" y="T7"/>
                </a:cxn>
                <a:cxn ang="0">
                  <a:pos x="T8" y="T9"/>
                </a:cxn>
              </a:cxnLst>
              <a:rect l="0" t="0" r="r" b="b"/>
              <a:pathLst>
                <a:path w="111" h="51">
                  <a:moveTo>
                    <a:pt x="0" y="4"/>
                  </a:moveTo>
                  <a:lnTo>
                    <a:pt x="111" y="0"/>
                  </a:lnTo>
                  <a:lnTo>
                    <a:pt x="111" y="46"/>
                  </a:lnTo>
                  <a:lnTo>
                    <a:pt x="1" y="51"/>
                  </a:lnTo>
                  <a:lnTo>
                    <a:pt x="0" y="4"/>
                  </a:lnTo>
                  <a:close/>
                </a:path>
              </a:pathLst>
            </a:custGeom>
            <a:gradFill flip="none" rotWithShape="1">
              <a:gsLst>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820">
              <a:extLst>
                <a:ext uri="{FF2B5EF4-FFF2-40B4-BE49-F238E27FC236}">
                  <a16:creationId xmlns:a16="http://schemas.microsoft.com/office/drawing/2014/main" xmlns="" id="{F587CDD1-4F72-43BE-B305-97F38C755E53}"/>
                </a:ext>
              </a:extLst>
            </p:cNvPr>
            <p:cNvSpPr>
              <a:spLocks/>
            </p:cNvSpPr>
            <p:nvPr/>
          </p:nvSpPr>
          <p:spPr bwMode="auto">
            <a:xfrm>
              <a:off x="2177" y="776"/>
              <a:ext cx="111" cy="53"/>
            </a:xfrm>
            <a:custGeom>
              <a:avLst/>
              <a:gdLst>
                <a:gd name="T0" fmla="*/ 0 w 111"/>
                <a:gd name="T1" fmla="*/ 5 h 53"/>
                <a:gd name="T2" fmla="*/ 111 w 111"/>
                <a:gd name="T3" fmla="*/ 0 h 53"/>
                <a:gd name="T4" fmla="*/ 111 w 111"/>
                <a:gd name="T5" fmla="*/ 47 h 53"/>
                <a:gd name="T6" fmla="*/ 1 w 111"/>
                <a:gd name="T7" fmla="*/ 53 h 53"/>
                <a:gd name="T8" fmla="*/ 0 w 111"/>
                <a:gd name="T9" fmla="*/ 5 h 53"/>
              </a:gdLst>
              <a:ahLst/>
              <a:cxnLst>
                <a:cxn ang="0">
                  <a:pos x="T0" y="T1"/>
                </a:cxn>
                <a:cxn ang="0">
                  <a:pos x="T2" y="T3"/>
                </a:cxn>
                <a:cxn ang="0">
                  <a:pos x="T4" y="T5"/>
                </a:cxn>
                <a:cxn ang="0">
                  <a:pos x="T6" y="T7"/>
                </a:cxn>
                <a:cxn ang="0">
                  <a:pos x="T8" y="T9"/>
                </a:cxn>
              </a:cxnLst>
              <a:rect l="0" t="0" r="r" b="b"/>
              <a:pathLst>
                <a:path w="111" h="53">
                  <a:moveTo>
                    <a:pt x="0" y="5"/>
                  </a:moveTo>
                  <a:lnTo>
                    <a:pt x="111" y="0"/>
                  </a:lnTo>
                  <a:lnTo>
                    <a:pt x="111" y="47"/>
                  </a:lnTo>
                  <a:lnTo>
                    <a:pt x="1" y="53"/>
                  </a:lnTo>
                  <a:lnTo>
                    <a:pt x="0" y="5"/>
                  </a:lnTo>
                  <a:close/>
                </a:path>
              </a:pathLst>
            </a:custGeom>
            <a:gradFill flip="none" rotWithShape="1">
              <a:gsLst>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4" name="glasses">
            <a:extLst>
              <a:ext uri="{FF2B5EF4-FFF2-40B4-BE49-F238E27FC236}">
                <a16:creationId xmlns:a16="http://schemas.microsoft.com/office/drawing/2014/main" xmlns="" id="{E284BB51-0AAA-4A1B-95C5-D0AB34B2B6FB}"/>
              </a:ext>
            </a:extLst>
          </p:cNvPr>
          <p:cNvGrpSpPr>
            <a:grpSpLocks noChangeAspect="1"/>
          </p:cNvGrpSpPr>
          <p:nvPr/>
        </p:nvGrpSpPr>
        <p:grpSpPr bwMode="auto">
          <a:xfrm rot="2863966">
            <a:off x="24973" y="3555487"/>
            <a:ext cx="4075602" cy="1267188"/>
            <a:chOff x="2753" y="3365"/>
            <a:chExt cx="2097" cy="652"/>
          </a:xfrm>
        </p:grpSpPr>
        <p:sp>
          <p:nvSpPr>
            <p:cNvPr id="125" name="AutoShape 12">
              <a:extLst>
                <a:ext uri="{FF2B5EF4-FFF2-40B4-BE49-F238E27FC236}">
                  <a16:creationId xmlns:a16="http://schemas.microsoft.com/office/drawing/2014/main" xmlns="" id="{48821226-AC5F-4114-84CA-BE2F53A3D186}"/>
                </a:ext>
              </a:extLst>
            </p:cNvPr>
            <p:cNvSpPr>
              <a:spLocks noChangeAspect="1" noChangeArrowheads="1" noTextEdit="1"/>
            </p:cNvSpPr>
            <p:nvPr/>
          </p:nvSpPr>
          <p:spPr bwMode="auto">
            <a:xfrm>
              <a:off x="2753" y="3365"/>
              <a:ext cx="209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4">
              <a:extLst>
                <a:ext uri="{FF2B5EF4-FFF2-40B4-BE49-F238E27FC236}">
                  <a16:creationId xmlns:a16="http://schemas.microsoft.com/office/drawing/2014/main" xmlns="" id="{2F58CAAA-1846-4CF6-AED2-B952053FE1C0}"/>
                </a:ext>
              </a:extLst>
            </p:cNvPr>
            <p:cNvSpPr>
              <a:spLocks/>
            </p:cNvSpPr>
            <p:nvPr/>
          </p:nvSpPr>
          <p:spPr bwMode="auto">
            <a:xfrm>
              <a:off x="2736" y="3466"/>
              <a:ext cx="2025" cy="475"/>
            </a:xfrm>
            <a:custGeom>
              <a:avLst/>
              <a:gdLst>
                <a:gd name="T0" fmla="*/ 2635 w 2659"/>
                <a:gd name="T1" fmla="*/ 22 h 623"/>
                <a:gd name="T2" fmla="*/ 2013 w 2659"/>
                <a:gd name="T3" fmla="*/ 0 h 623"/>
                <a:gd name="T4" fmla="*/ 1000 w 2659"/>
                <a:gd name="T5" fmla="*/ 42 h 623"/>
                <a:gd name="T6" fmla="*/ 565 w 2659"/>
                <a:gd name="T7" fmla="*/ 178 h 623"/>
                <a:gd name="T8" fmla="*/ 66 w 2659"/>
                <a:gd name="T9" fmla="*/ 477 h 623"/>
                <a:gd name="T10" fmla="*/ 128 w 2659"/>
                <a:gd name="T11" fmla="*/ 619 h 623"/>
                <a:gd name="T12" fmla="*/ 392 w 2659"/>
                <a:gd name="T13" fmla="*/ 465 h 623"/>
                <a:gd name="T14" fmla="*/ 779 w 2659"/>
                <a:gd name="T15" fmla="*/ 184 h 623"/>
                <a:gd name="T16" fmla="*/ 1193 w 2659"/>
                <a:gd name="T17" fmla="*/ 186 h 623"/>
                <a:gd name="T18" fmla="*/ 1980 w 2659"/>
                <a:gd name="T19" fmla="*/ 202 h 623"/>
                <a:gd name="T20" fmla="*/ 2659 w 2659"/>
                <a:gd name="T21" fmla="*/ 170 h 623"/>
                <a:gd name="T22" fmla="*/ 2635 w 2659"/>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9" h="623">
                  <a:moveTo>
                    <a:pt x="2635" y="22"/>
                  </a:moveTo>
                  <a:cubicBezTo>
                    <a:pt x="2635" y="22"/>
                    <a:pt x="2343" y="0"/>
                    <a:pt x="2013" y="0"/>
                  </a:cubicBezTo>
                  <a:cubicBezTo>
                    <a:pt x="1683" y="1"/>
                    <a:pt x="1209" y="22"/>
                    <a:pt x="1000" y="42"/>
                  </a:cubicBezTo>
                  <a:cubicBezTo>
                    <a:pt x="791" y="62"/>
                    <a:pt x="707" y="97"/>
                    <a:pt x="565" y="178"/>
                  </a:cubicBezTo>
                  <a:cubicBezTo>
                    <a:pt x="423" y="260"/>
                    <a:pt x="131" y="411"/>
                    <a:pt x="66" y="477"/>
                  </a:cubicBezTo>
                  <a:cubicBezTo>
                    <a:pt x="1" y="544"/>
                    <a:pt x="0" y="614"/>
                    <a:pt x="128" y="619"/>
                  </a:cubicBezTo>
                  <a:cubicBezTo>
                    <a:pt x="255" y="623"/>
                    <a:pt x="327" y="527"/>
                    <a:pt x="392" y="465"/>
                  </a:cubicBezTo>
                  <a:cubicBezTo>
                    <a:pt x="457" y="402"/>
                    <a:pt x="670" y="211"/>
                    <a:pt x="779" y="184"/>
                  </a:cubicBezTo>
                  <a:cubicBezTo>
                    <a:pt x="888" y="156"/>
                    <a:pt x="1045" y="152"/>
                    <a:pt x="1193" y="186"/>
                  </a:cubicBezTo>
                  <a:cubicBezTo>
                    <a:pt x="1342" y="221"/>
                    <a:pt x="1715" y="226"/>
                    <a:pt x="1980" y="202"/>
                  </a:cubicBezTo>
                  <a:cubicBezTo>
                    <a:pt x="2246" y="177"/>
                    <a:pt x="2659" y="170"/>
                    <a:pt x="2659" y="170"/>
                  </a:cubicBezTo>
                  <a:lnTo>
                    <a:pt x="2635" y="22"/>
                  </a:lnTo>
                  <a:close/>
                </a:path>
              </a:pathLst>
            </a:custGeom>
            <a:solidFill>
              <a:srgbClr val="984807"/>
            </a:solidFill>
            <a:ln>
              <a:noFill/>
            </a:ln>
            <a:effectLst>
              <a:outerShdw blurRad="381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5">
              <a:extLst>
                <a:ext uri="{FF2B5EF4-FFF2-40B4-BE49-F238E27FC236}">
                  <a16:creationId xmlns:a16="http://schemas.microsoft.com/office/drawing/2014/main" xmlns="" id="{F15727DA-E4EF-43EB-9F1F-E2202208A9A7}"/>
                </a:ext>
              </a:extLst>
            </p:cNvPr>
            <p:cNvSpPr>
              <a:spLocks/>
            </p:cNvSpPr>
            <p:nvPr/>
          </p:nvSpPr>
          <p:spPr bwMode="auto">
            <a:xfrm>
              <a:off x="2842" y="3466"/>
              <a:ext cx="2024" cy="475"/>
            </a:xfrm>
            <a:custGeom>
              <a:avLst/>
              <a:gdLst>
                <a:gd name="T0" fmla="*/ 24 w 2658"/>
                <a:gd name="T1" fmla="*/ 22 h 623"/>
                <a:gd name="T2" fmla="*/ 646 w 2658"/>
                <a:gd name="T3" fmla="*/ 1 h 623"/>
                <a:gd name="T4" fmla="*/ 1659 w 2658"/>
                <a:gd name="T5" fmla="*/ 42 h 623"/>
                <a:gd name="T6" fmla="*/ 2093 w 2658"/>
                <a:gd name="T7" fmla="*/ 178 h 623"/>
                <a:gd name="T8" fmla="*/ 2593 w 2658"/>
                <a:gd name="T9" fmla="*/ 477 h 623"/>
                <a:gd name="T10" fmla="*/ 2531 w 2658"/>
                <a:gd name="T11" fmla="*/ 619 h 623"/>
                <a:gd name="T12" fmla="*/ 2266 w 2658"/>
                <a:gd name="T13" fmla="*/ 465 h 623"/>
                <a:gd name="T14" fmla="*/ 1879 w 2658"/>
                <a:gd name="T15" fmla="*/ 184 h 623"/>
                <a:gd name="T16" fmla="*/ 1465 w 2658"/>
                <a:gd name="T17" fmla="*/ 186 h 623"/>
                <a:gd name="T18" fmla="*/ 678 w 2658"/>
                <a:gd name="T19" fmla="*/ 202 h 623"/>
                <a:gd name="T20" fmla="*/ 0 w 2658"/>
                <a:gd name="T21" fmla="*/ 170 h 623"/>
                <a:gd name="T22" fmla="*/ 24 w 2658"/>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8" h="623">
                  <a:moveTo>
                    <a:pt x="24" y="22"/>
                  </a:moveTo>
                  <a:cubicBezTo>
                    <a:pt x="24" y="22"/>
                    <a:pt x="316" y="0"/>
                    <a:pt x="646" y="1"/>
                  </a:cubicBezTo>
                  <a:cubicBezTo>
                    <a:pt x="976" y="1"/>
                    <a:pt x="1450" y="22"/>
                    <a:pt x="1659" y="42"/>
                  </a:cubicBezTo>
                  <a:cubicBezTo>
                    <a:pt x="1867" y="62"/>
                    <a:pt x="1951" y="97"/>
                    <a:pt x="2093" y="178"/>
                  </a:cubicBezTo>
                  <a:cubicBezTo>
                    <a:pt x="2236" y="260"/>
                    <a:pt x="2528" y="411"/>
                    <a:pt x="2593" y="477"/>
                  </a:cubicBezTo>
                  <a:cubicBezTo>
                    <a:pt x="2658" y="544"/>
                    <a:pt x="2658" y="614"/>
                    <a:pt x="2531" y="619"/>
                  </a:cubicBezTo>
                  <a:cubicBezTo>
                    <a:pt x="2403" y="623"/>
                    <a:pt x="2331" y="527"/>
                    <a:pt x="2266" y="465"/>
                  </a:cubicBezTo>
                  <a:cubicBezTo>
                    <a:pt x="2201" y="402"/>
                    <a:pt x="1988" y="211"/>
                    <a:pt x="1879" y="184"/>
                  </a:cubicBezTo>
                  <a:cubicBezTo>
                    <a:pt x="1771" y="156"/>
                    <a:pt x="1613" y="152"/>
                    <a:pt x="1465" y="186"/>
                  </a:cubicBezTo>
                  <a:cubicBezTo>
                    <a:pt x="1317" y="221"/>
                    <a:pt x="944" y="226"/>
                    <a:pt x="678" y="202"/>
                  </a:cubicBezTo>
                  <a:cubicBezTo>
                    <a:pt x="412" y="178"/>
                    <a:pt x="0" y="170"/>
                    <a:pt x="0" y="170"/>
                  </a:cubicBezTo>
                  <a:lnTo>
                    <a:pt x="24" y="22"/>
                  </a:lnTo>
                  <a:close/>
                </a:path>
              </a:pathLst>
            </a:custGeom>
            <a:solidFill>
              <a:schemeClr val="accent6">
                <a:lumMod val="50000"/>
              </a:schemeClr>
            </a:solidFill>
            <a:ln>
              <a:noFill/>
            </a:ln>
            <a:effectLst>
              <a:outerShdw blurRad="508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6">
              <a:extLst>
                <a:ext uri="{FF2B5EF4-FFF2-40B4-BE49-F238E27FC236}">
                  <a16:creationId xmlns:a16="http://schemas.microsoft.com/office/drawing/2014/main" xmlns="" id="{8CAA308F-D83D-4F21-948B-C053F1F6D17A}"/>
                </a:ext>
              </a:extLst>
            </p:cNvPr>
            <p:cNvSpPr>
              <a:spLocks noEditPoints="1"/>
            </p:cNvSpPr>
            <p:nvPr/>
          </p:nvSpPr>
          <p:spPr bwMode="auto">
            <a:xfrm>
              <a:off x="2895" y="3364"/>
              <a:ext cx="1790" cy="642"/>
            </a:xfrm>
            <a:custGeom>
              <a:avLst/>
              <a:gdLst>
                <a:gd name="T0" fmla="*/ 2350 w 2350"/>
                <a:gd name="T1" fmla="*/ 28 h 842"/>
                <a:gd name="T2" fmla="*/ 1675 w 2350"/>
                <a:gd name="T3" fmla="*/ 834 h 842"/>
                <a:gd name="T4" fmla="*/ 1538 w 2350"/>
                <a:gd name="T5" fmla="*/ 781 h 842"/>
                <a:gd name="T6" fmla="*/ 1402 w 2350"/>
                <a:gd name="T7" fmla="*/ 629 h 842"/>
                <a:gd name="T8" fmla="*/ 1927 w 2350"/>
                <a:gd name="T9" fmla="*/ 2 h 842"/>
                <a:gd name="T10" fmla="*/ 2010 w 2350"/>
                <a:gd name="T11" fmla="*/ 0 h 842"/>
                <a:gd name="T12" fmla="*/ 2350 w 2350"/>
                <a:gd name="T13" fmla="*/ 28 h 842"/>
                <a:gd name="T14" fmla="*/ 553 w 2350"/>
                <a:gd name="T15" fmla="*/ 7 h 842"/>
                <a:gd name="T16" fmla="*/ 0 w 2350"/>
                <a:gd name="T17" fmla="*/ 667 h 842"/>
                <a:gd name="T18" fmla="*/ 299 w 2350"/>
                <a:gd name="T19" fmla="*/ 842 h 842"/>
                <a:gd name="T20" fmla="*/ 943 w 2350"/>
                <a:gd name="T21" fmla="*/ 74 h 842"/>
                <a:gd name="T22" fmla="*/ 553 w 2350"/>
                <a:gd name="T23" fmla="*/ 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0" h="842">
                  <a:moveTo>
                    <a:pt x="2350" y="28"/>
                  </a:moveTo>
                  <a:cubicBezTo>
                    <a:pt x="1675" y="834"/>
                    <a:pt x="1675" y="834"/>
                    <a:pt x="1675" y="834"/>
                  </a:cubicBezTo>
                  <a:cubicBezTo>
                    <a:pt x="1618" y="822"/>
                    <a:pt x="1570" y="804"/>
                    <a:pt x="1538" y="781"/>
                  </a:cubicBezTo>
                  <a:cubicBezTo>
                    <a:pt x="1477" y="735"/>
                    <a:pt x="1435" y="684"/>
                    <a:pt x="1402" y="629"/>
                  </a:cubicBezTo>
                  <a:cubicBezTo>
                    <a:pt x="1927" y="2"/>
                    <a:pt x="1927" y="2"/>
                    <a:pt x="1927" y="2"/>
                  </a:cubicBezTo>
                  <a:cubicBezTo>
                    <a:pt x="1954" y="1"/>
                    <a:pt x="1982" y="0"/>
                    <a:pt x="2010" y="0"/>
                  </a:cubicBezTo>
                  <a:cubicBezTo>
                    <a:pt x="2166" y="1"/>
                    <a:pt x="2276" y="15"/>
                    <a:pt x="2350" y="28"/>
                  </a:cubicBezTo>
                  <a:close/>
                  <a:moveTo>
                    <a:pt x="553" y="7"/>
                  </a:moveTo>
                  <a:cubicBezTo>
                    <a:pt x="0" y="667"/>
                    <a:pt x="0" y="667"/>
                    <a:pt x="0" y="667"/>
                  </a:cubicBezTo>
                  <a:cubicBezTo>
                    <a:pt x="45" y="755"/>
                    <a:pt x="146" y="816"/>
                    <a:pt x="299" y="842"/>
                  </a:cubicBezTo>
                  <a:cubicBezTo>
                    <a:pt x="943" y="74"/>
                    <a:pt x="943" y="74"/>
                    <a:pt x="943" y="74"/>
                  </a:cubicBezTo>
                  <a:cubicBezTo>
                    <a:pt x="867" y="54"/>
                    <a:pt x="733" y="21"/>
                    <a:pt x="553" y="7"/>
                  </a:cubicBezTo>
                  <a:close/>
                </a:path>
              </a:pathLst>
            </a:custGeom>
            <a:solidFill>
              <a:srgbClr val="FFFFFF">
                <a:alpha val="3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7">
              <a:extLst>
                <a:ext uri="{FF2B5EF4-FFF2-40B4-BE49-F238E27FC236}">
                  <a16:creationId xmlns:a16="http://schemas.microsoft.com/office/drawing/2014/main" xmlns="" id="{666A3123-CBDE-40E3-A75E-A061918A647F}"/>
                </a:ext>
              </a:extLst>
            </p:cNvPr>
            <p:cNvSpPr>
              <a:spLocks noEditPoints="1"/>
            </p:cNvSpPr>
            <p:nvPr/>
          </p:nvSpPr>
          <p:spPr bwMode="auto">
            <a:xfrm>
              <a:off x="2780" y="3364"/>
              <a:ext cx="2043" cy="664"/>
            </a:xfrm>
            <a:custGeom>
              <a:avLst/>
              <a:gdLst>
                <a:gd name="T0" fmla="*/ 2682 w 2683"/>
                <a:gd name="T1" fmla="*/ 181 h 871"/>
                <a:gd name="T2" fmla="*/ 2677 w 2683"/>
                <a:gd name="T3" fmla="*/ 114 h 871"/>
                <a:gd name="T4" fmla="*/ 2628 w 2683"/>
                <a:gd name="T5" fmla="*/ 59 h 871"/>
                <a:gd name="T6" fmla="*/ 2162 w 2683"/>
                <a:gd name="T7" fmla="*/ 1 h 871"/>
                <a:gd name="T8" fmla="*/ 1562 w 2683"/>
                <a:gd name="T9" fmla="*/ 82 h 871"/>
                <a:gd name="T10" fmla="*/ 1342 w 2683"/>
                <a:gd name="T11" fmla="*/ 141 h 871"/>
                <a:gd name="T12" fmla="*/ 1122 w 2683"/>
                <a:gd name="T13" fmla="*/ 82 h 871"/>
                <a:gd name="T14" fmla="*/ 521 w 2683"/>
                <a:gd name="T15" fmla="*/ 1 h 871"/>
                <a:gd name="T16" fmla="*/ 56 w 2683"/>
                <a:gd name="T17" fmla="*/ 59 h 871"/>
                <a:gd name="T18" fmla="*/ 7 w 2683"/>
                <a:gd name="T19" fmla="*/ 114 h 871"/>
                <a:gd name="T20" fmla="*/ 2 w 2683"/>
                <a:gd name="T21" fmla="*/ 181 h 871"/>
                <a:gd name="T22" fmla="*/ 19 w 2683"/>
                <a:gd name="T23" fmla="*/ 235 h 871"/>
                <a:gd name="T24" fmla="*/ 56 w 2683"/>
                <a:gd name="T25" fmla="*/ 334 h 871"/>
                <a:gd name="T26" fmla="*/ 145 w 2683"/>
                <a:gd name="T27" fmla="*/ 652 h 871"/>
                <a:gd name="T28" fmla="*/ 456 w 2683"/>
                <a:gd name="T29" fmla="*/ 844 h 871"/>
                <a:gd name="T30" fmla="*/ 994 w 2683"/>
                <a:gd name="T31" fmla="*/ 782 h 871"/>
                <a:gd name="T32" fmla="*/ 1184 w 2683"/>
                <a:gd name="T33" fmla="*/ 516 h 871"/>
                <a:gd name="T34" fmla="*/ 1271 w 2683"/>
                <a:gd name="T35" fmla="*/ 306 h 871"/>
                <a:gd name="T36" fmla="*/ 1342 w 2683"/>
                <a:gd name="T37" fmla="*/ 292 h 871"/>
                <a:gd name="T38" fmla="*/ 1412 w 2683"/>
                <a:gd name="T39" fmla="*/ 306 h 871"/>
                <a:gd name="T40" fmla="*/ 1500 w 2683"/>
                <a:gd name="T41" fmla="*/ 516 h 871"/>
                <a:gd name="T42" fmla="*/ 1690 w 2683"/>
                <a:gd name="T43" fmla="*/ 782 h 871"/>
                <a:gd name="T44" fmla="*/ 2228 w 2683"/>
                <a:gd name="T45" fmla="*/ 844 h 871"/>
                <a:gd name="T46" fmla="*/ 2539 w 2683"/>
                <a:gd name="T47" fmla="*/ 652 h 871"/>
                <a:gd name="T48" fmla="*/ 2628 w 2683"/>
                <a:gd name="T49" fmla="*/ 334 h 871"/>
                <a:gd name="T50" fmla="*/ 2665 w 2683"/>
                <a:gd name="T51" fmla="*/ 235 h 871"/>
                <a:gd name="T52" fmla="*/ 2682 w 2683"/>
                <a:gd name="T53" fmla="*/ 181 h 871"/>
                <a:gd name="T54" fmla="*/ 1046 w 2683"/>
                <a:gd name="T55" fmla="*/ 629 h 871"/>
                <a:gd name="T56" fmla="*/ 767 w 2683"/>
                <a:gd name="T57" fmla="*/ 773 h 871"/>
                <a:gd name="T58" fmla="*/ 397 w 2683"/>
                <a:gd name="T59" fmla="*/ 748 h 871"/>
                <a:gd name="T60" fmla="*/ 192 w 2683"/>
                <a:gd name="T61" fmla="*/ 555 h 871"/>
                <a:gd name="T62" fmla="*/ 160 w 2683"/>
                <a:gd name="T63" fmla="*/ 265 h 871"/>
                <a:gd name="T64" fmla="*/ 311 w 2683"/>
                <a:gd name="T65" fmla="*/ 99 h 871"/>
                <a:gd name="T66" fmla="*/ 701 w 2683"/>
                <a:gd name="T67" fmla="*/ 67 h 871"/>
                <a:gd name="T68" fmla="*/ 1083 w 2683"/>
                <a:gd name="T69" fmla="*/ 161 h 871"/>
                <a:gd name="T70" fmla="*/ 1162 w 2683"/>
                <a:gd name="T71" fmla="*/ 329 h 871"/>
                <a:gd name="T72" fmla="*/ 1046 w 2683"/>
                <a:gd name="T73" fmla="*/ 629 h 871"/>
                <a:gd name="T74" fmla="*/ 2492 w 2683"/>
                <a:gd name="T75" fmla="*/ 555 h 871"/>
                <a:gd name="T76" fmla="*/ 2287 w 2683"/>
                <a:gd name="T77" fmla="*/ 748 h 871"/>
                <a:gd name="T78" fmla="*/ 1917 w 2683"/>
                <a:gd name="T79" fmla="*/ 773 h 871"/>
                <a:gd name="T80" fmla="*/ 1638 w 2683"/>
                <a:gd name="T81" fmla="*/ 629 h 871"/>
                <a:gd name="T82" fmla="*/ 1522 w 2683"/>
                <a:gd name="T83" fmla="*/ 329 h 871"/>
                <a:gd name="T84" fmla="*/ 1601 w 2683"/>
                <a:gd name="T85" fmla="*/ 161 h 871"/>
                <a:gd name="T86" fmla="*/ 1982 w 2683"/>
                <a:gd name="T87" fmla="*/ 67 h 871"/>
                <a:gd name="T88" fmla="*/ 2372 w 2683"/>
                <a:gd name="T89" fmla="*/ 99 h 871"/>
                <a:gd name="T90" fmla="*/ 2524 w 2683"/>
                <a:gd name="T91" fmla="*/ 265 h 871"/>
                <a:gd name="T92" fmla="*/ 2492 w 2683"/>
                <a:gd name="T93" fmla="*/ 55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3" h="871">
                  <a:moveTo>
                    <a:pt x="2682" y="181"/>
                  </a:moveTo>
                  <a:cubicBezTo>
                    <a:pt x="2680" y="165"/>
                    <a:pt x="2677" y="148"/>
                    <a:pt x="2677" y="114"/>
                  </a:cubicBezTo>
                  <a:cubicBezTo>
                    <a:pt x="2677" y="80"/>
                    <a:pt x="2667" y="67"/>
                    <a:pt x="2628" y="59"/>
                  </a:cubicBezTo>
                  <a:cubicBezTo>
                    <a:pt x="2589" y="50"/>
                    <a:pt x="2461" y="3"/>
                    <a:pt x="2162" y="1"/>
                  </a:cubicBezTo>
                  <a:cubicBezTo>
                    <a:pt x="1863" y="0"/>
                    <a:pt x="1648" y="59"/>
                    <a:pt x="1562" y="82"/>
                  </a:cubicBezTo>
                  <a:cubicBezTo>
                    <a:pt x="1476" y="106"/>
                    <a:pt x="1391" y="141"/>
                    <a:pt x="1342" y="141"/>
                  </a:cubicBezTo>
                  <a:cubicBezTo>
                    <a:pt x="1293" y="141"/>
                    <a:pt x="1207" y="106"/>
                    <a:pt x="1122" y="82"/>
                  </a:cubicBezTo>
                  <a:cubicBezTo>
                    <a:pt x="1036" y="59"/>
                    <a:pt x="821" y="0"/>
                    <a:pt x="521" y="1"/>
                  </a:cubicBezTo>
                  <a:cubicBezTo>
                    <a:pt x="222" y="3"/>
                    <a:pt x="94" y="50"/>
                    <a:pt x="56" y="59"/>
                  </a:cubicBezTo>
                  <a:cubicBezTo>
                    <a:pt x="17" y="67"/>
                    <a:pt x="7" y="81"/>
                    <a:pt x="7" y="114"/>
                  </a:cubicBezTo>
                  <a:cubicBezTo>
                    <a:pt x="7" y="148"/>
                    <a:pt x="4" y="165"/>
                    <a:pt x="2" y="181"/>
                  </a:cubicBezTo>
                  <a:cubicBezTo>
                    <a:pt x="0" y="198"/>
                    <a:pt x="4" y="210"/>
                    <a:pt x="19" y="235"/>
                  </a:cubicBezTo>
                  <a:cubicBezTo>
                    <a:pt x="34" y="260"/>
                    <a:pt x="41" y="284"/>
                    <a:pt x="56" y="334"/>
                  </a:cubicBezTo>
                  <a:cubicBezTo>
                    <a:pt x="71" y="385"/>
                    <a:pt x="104" y="555"/>
                    <a:pt x="145" y="652"/>
                  </a:cubicBezTo>
                  <a:cubicBezTo>
                    <a:pt x="185" y="750"/>
                    <a:pt x="291" y="817"/>
                    <a:pt x="456" y="844"/>
                  </a:cubicBezTo>
                  <a:cubicBezTo>
                    <a:pt x="621" y="871"/>
                    <a:pt x="893" y="857"/>
                    <a:pt x="994" y="782"/>
                  </a:cubicBezTo>
                  <a:cubicBezTo>
                    <a:pt x="1095" y="706"/>
                    <a:pt x="1145" y="615"/>
                    <a:pt x="1184" y="516"/>
                  </a:cubicBezTo>
                  <a:cubicBezTo>
                    <a:pt x="1222" y="417"/>
                    <a:pt x="1246" y="319"/>
                    <a:pt x="1271" y="306"/>
                  </a:cubicBezTo>
                  <a:cubicBezTo>
                    <a:pt x="1296" y="292"/>
                    <a:pt x="1328" y="292"/>
                    <a:pt x="1342" y="292"/>
                  </a:cubicBezTo>
                  <a:cubicBezTo>
                    <a:pt x="1355" y="292"/>
                    <a:pt x="1387" y="292"/>
                    <a:pt x="1412" y="306"/>
                  </a:cubicBezTo>
                  <a:cubicBezTo>
                    <a:pt x="1438" y="319"/>
                    <a:pt x="1461" y="417"/>
                    <a:pt x="1500" y="516"/>
                  </a:cubicBezTo>
                  <a:cubicBezTo>
                    <a:pt x="1539" y="615"/>
                    <a:pt x="1589" y="706"/>
                    <a:pt x="1690" y="782"/>
                  </a:cubicBezTo>
                  <a:cubicBezTo>
                    <a:pt x="1791" y="857"/>
                    <a:pt x="2063" y="871"/>
                    <a:pt x="2228" y="844"/>
                  </a:cubicBezTo>
                  <a:cubicBezTo>
                    <a:pt x="2393" y="817"/>
                    <a:pt x="2498" y="750"/>
                    <a:pt x="2539" y="652"/>
                  </a:cubicBezTo>
                  <a:cubicBezTo>
                    <a:pt x="2579" y="555"/>
                    <a:pt x="2613" y="385"/>
                    <a:pt x="2628" y="334"/>
                  </a:cubicBezTo>
                  <a:cubicBezTo>
                    <a:pt x="2643" y="284"/>
                    <a:pt x="2650" y="260"/>
                    <a:pt x="2665" y="235"/>
                  </a:cubicBezTo>
                  <a:cubicBezTo>
                    <a:pt x="2680" y="210"/>
                    <a:pt x="2683" y="198"/>
                    <a:pt x="2682" y="181"/>
                  </a:cubicBezTo>
                  <a:close/>
                  <a:moveTo>
                    <a:pt x="1046" y="629"/>
                  </a:moveTo>
                  <a:cubicBezTo>
                    <a:pt x="1006" y="687"/>
                    <a:pt x="893" y="763"/>
                    <a:pt x="767" y="773"/>
                  </a:cubicBezTo>
                  <a:cubicBezTo>
                    <a:pt x="641" y="783"/>
                    <a:pt x="501" y="783"/>
                    <a:pt x="397" y="748"/>
                  </a:cubicBezTo>
                  <a:cubicBezTo>
                    <a:pt x="293" y="713"/>
                    <a:pt x="217" y="657"/>
                    <a:pt x="192" y="555"/>
                  </a:cubicBezTo>
                  <a:cubicBezTo>
                    <a:pt x="167" y="452"/>
                    <a:pt x="153" y="368"/>
                    <a:pt x="160" y="265"/>
                  </a:cubicBezTo>
                  <a:cubicBezTo>
                    <a:pt x="165" y="181"/>
                    <a:pt x="212" y="126"/>
                    <a:pt x="311" y="99"/>
                  </a:cubicBezTo>
                  <a:cubicBezTo>
                    <a:pt x="410" y="72"/>
                    <a:pt x="587" y="59"/>
                    <a:pt x="701" y="67"/>
                  </a:cubicBezTo>
                  <a:cubicBezTo>
                    <a:pt x="816" y="75"/>
                    <a:pt x="1017" y="124"/>
                    <a:pt x="1083" y="161"/>
                  </a:cubicBezTo>
                  <a:cubicBezTo>
                    <a:pt x="1148" y="198"/>
                    <a:pt x="1162" y="262"/>
                    <a:pt x="1162" y="329"/>
                  </a:cubicBezTo>
                  <a:cubicBezTo>
                    <a:pt x="1162" y="397"/>
                    <a:pt x="1086" y="570"/>
                    <a:pt x="1046" y="629"/>
                  </a:cubicBezTo>
                  <a:close/>
                  <a:moveTo>
                    <a:pt x="2492" y="555"/>
                  </a:moveTo>
                  <a:cubicBezTo>
                    <a:pt x="2467" y="657"/>
                    <a:pt x="2391" y="713"/>
                    <a:pt x="2287" y="748"/>
                  </a:cubicBezTo>
                  <a:cubicBezTo>
                    <a:pt x="2182" y="783"/>
                    <a:pt x="2043" y="783"/>
                    <a:pt x="1917" y="773"/>
                  </a:cubicBezTo>
                  <a:cubicBezTo>
                    <a:pt x="1791" y="763"/>
                    <a:pt x="1678" y="687"/>
                    <a:pt x="1638" y="629"/>
                  </a:cubicBezTo>
                  <a:cubicBezTo>
                    <a:pt x="1597" y="570"/>
                    <a:pt x="1522" y="397"/>
                    <a:pt x="1522" y="329"/>
                  </a:cubicBezTo>
                  <a:cubicBezTo>
                    <a:pt x="1522" y="262"/>
                    <a:pt x="1535" y="198"/>
                    <a:pt x="1601" y="161"/>
                  </a:cubicBezTo>
                  <a:cubicBezTo>
                    <a:pt x="1666" y="124"/>
                    <a:pt x="1868" y="75"/>
                    <a:pt x="1982" y="67"/>
                  </a:cubicBezTo>
                  <a:cubicBezTo>
                    <a:pt x="2097" y="59"/>
                    <a:pt x="2273" y="72"/>
                    <a:pt x="2372" y="99"/>
                  </a:cubicBezTo>
                  <a:cubicBezTo>
                    <a:pt x="2472" y="126"/>
                    <a:pt x="2518" y="181"/>
                    <a:pt x="2524" y="265"/>
                  </a:cubicBezTo>
                  <a:cubicBezTo>
                    <a:pt x="2530" y="368"/>
                    <a:pt x="2517" y="452"/>
                    <a:pt x="2492" y="555"/>
                  </a:cubicBezTo>
                  <a:close/>
                </a:path>
              </a:pathLst>
            </a:custGeom>
            <a:gradFill flip="none" rotWithShape="1">
              <a:gsLst>
                <a:gs pos="51000">
                  <a:schemeClr val="tx1"/>
                </a:gs>
                <a:gs pos="95000">
                  <a:schemeClr val="tx1"/>
                </a:gs>
                <a:gs pos="64000">
                  <a:schemeClr val="tx1"/>
                </a:gs>
                <a:gs pos="63000">
                  <a:schemeClr val="tx1">
                    <a:lumMod val="65000"/>
                    <a:lumOff val="35000"/>
                  </a:schemeClr>
                </a:gs>
              </a:gsLst>
              <a:lin ang="13200000" scaled="0"/>
              <a:tileRect/>
            </a:gradFill>
            <a:ln>
              <a:noFill/>
            </a:ln>
            <a:effectLst>
              <a:outerShdw blurRad="38100" dist="152400" dir="4800000" algn="tl" rotWithShape="0">
                <a:prstClr val="black">
                  <a:alpha val="25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0" name="pen">
            <a:extLst>
              <a:ext uri="{FF2B5EF4-FFF2-40B4-BE49-F238E27FC236}">
                <a16:creationId xmlns:a16="http://schemas.microsoft.com/office/drawing/2014/main" xmlns="" id="{39E18A0D-A63F-4561-86ED-844A516F81B9}"/>
              </a:ext>
            </a:extLst>
          </p:cNvPr>
          <p:cNvGrpSpPr>
            <a:grpSpLocks noChangeAspect="1"/>
          </p:cNvGrpSpPr>
          <p:nvPr/>
        </p:nvGrpSpPr>
        <p:grpSpPr bwMode="auto">
          <a:xfrm rot="1580482">
            <a:off x="9202220" y="843927"/>
            <a:ext cx="534131" cy="4416933"/>
            <a:chOff x="666" y="1601"/>
            <a:chExt cx="419" cy="2237"/>
          </a:xfrm>
          <a:effectLst>
            <a:outerShdw blurRad="177800" dist="88900" dir="5400000" algn="t" rotWithShape="0">
              <a:prstClr val="black">
                <a:alpha val="40000"/>
              </a:prstClr>
            </a:outerShdw>
          </a:effectLst>
        </p:grpSpPr>
        <p:sp>
          <p:nvSpPr>
            <p:cNvPr id="131" name="Freeform 5">
              <a:extLst>
                <a:ext uri="{FF2B5EF4-FFF2-40B4-BE49-F238E27FC236}">
                  <a16:creationId xmlns:a16="http://schemas.microsoft.com/office/drawing/2014/main" xmlns="" id="{0023822B-A933-47FC-AAD8-ECD52242B50F}"/>
                </a:ext>
              </a:extLst>
            </p:cNvPr>
            <p:cNvSpPr>
              <a:spLocks/>
            </p:cNvSpPr>
            <p:nvPr/>
          </p:nvSpPr>
          <p:spPr bwMode="auto">
            <a:xfrm>
              <a:off x="801" y="3800"/>
              <a:ext cx="26" cy="38"/>
            </a:xfrm>
            <a:custGeom>
              <a:avLst/>
              <a:gdLst>
                <a:gd name="T0" fmla="*/ 26 w 26"/>
                <a:gd name="T1" fmla="*/ 14 h 37"/>
                <a:gd name="T2" fmla="*/ 12 w 26"/>
                <a:gd name="T3" fmla="*/ 36 h 37"/>
                <a:gd name="T4" fmla="*/ 0 w 26"/>
                <a:gd name="T5" fmla="*/ 13 h 37"/>
                <a:gd name="T6" fmla="*/ 13 w 26"/>
                <a:gd name="T7" fmla="*/ 4 h 37"/>
                <a:gd name="T8" fmla="*/ 26 w 26"/>
                <a:gd name="T9" fmla="*/ 14 h 37"/>
              </a:gdLst>
              <a:ahLst/>
              <a:cxnLst>
                <a:cxn ang="0">
                  <a:pos x="T0" y="T1"/>
                </a:cxn>
                <a:cxn ang="0">
                  <a:pos x="T2" y="T3"/>
                </a:cxn>
                <a:cxn ang="0">
                  <a:pos x="T4" y="T5"/>
                </a:cxn>
                <a:cxn ang="0">
                  <a:pos x="T6" y="T7"/>
                </a:cxn>
                <a:cxn ang="0">
                  <a:pos x="T8" y="T9"/>
                </a:cxn>
              </a:cxnLst>
              <a:rect l="0" t="0" r="r" b="b"/>
              <a:pathLst>
                <a:path w="26" h="37">
                  <a:moveTo>
                    <a:pt x="26" y="14"/>
                  </a:moveTo>
                  <a:cubicBezTo>
                    <a:pt x="26" y="26"/>
                    <a:pt x="20" y="37"/>
                    <a:pt x="12" y="36"/>
                  </a:cubicBezTo>
                  <a:cubicBezTo>
                    <a:pt x="5" y="36"/>
                    <a:pt x="0" y="26"/>
                    <a:pt x="0" y="13"/>
                  </a:cubicBezTo>
                  <a:cubicBezTo>
                    <a:pt x="0" y="0"/>
                    <a:pt x="6" y="4"/>
                    <a:pt x="13" y="4"/>
                  </a:cubicBezTo>
                  <a:cubicBezTo>
                    <a:pt x="20" y="4"/>
                    <a:pt x="26" y="1"/>
                    <a:pt x="26" y="14"/>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6">
              <a:extLst>
                <a:ext uri="{FF2B5EF4-FFF2-40B4-BE49-F238E27FC236}">
                  <a16:creationId xmlns:a16="http://schemas.microsoft.com/office/drawing/2014/main" xmlns="" id="{11C2BE02-55BE-43A9-9161-92846C2B7148}"/>
                </a:ext>
              </a:extLst>
            </p:cNvPr>
            <p:cNvSpPr>
              <a:spLocks/>
            </p:cNvSpPr>
            <p:nvPr/>
          </p:nvSpPr>
          <p:spPr bwMode="auto">
            <a:xfrm>
              <a:off x="784" y="3501"/>
              <a:ext cx="63" cy="321"/>
            </a:xfrm>
            <a:custGeom>
              <a:avLst/>
              <a:gdLst>
                <a:gd name="T0" fmla="*/ 60 w 61"/>
                <a:gd name="T1" fmla="*/ 172 h 314"/>
                <a:gd name="T2" fmla="*/ 43 w 61"/>
                <a:gd name="T3" fmla="*/ 310 h 314"/>
                <a:gd name="T4" fmla="*/ 28 w 61"/>
                <a:gd name="T5" fmla="*/ 314 h 314"/>
                <a:gd name="T6" fmla="*/ 15 w 61"/>
                <a:gd name="T7" fmla="*/ 309 h 314"/>
                <a:gd name="T8" fmla="*/ 1 w 61"/>
                <a:gd name="T9" fmla="*/ 171 h 314"/>
                <a:gd name="T10" fmla="*/ 32 w 61"/>
                <a:gd name="T11" fmla="*/ 1 h 314"/>
                <a:gd name="T12" fmla="*/ 60 w 61"/>
                <a:gd name="T13" fmla="*/ 172 h 314"/>
              </a:gdLst>
              <a:ahLst/>
              <a:cxnLst>
                <a:cxn ang="0">
                  <a:pos x="T0" y="T1"/>
                </a:cxn>
                <a:cxn ang="0">
                  <a:pos x="T2" y="T3"/>
                </a:cxn>
                <a:cxn ang="0">
                  <a:pos x="T4" y="T5"/>
                </a:cxn>
                <a:cxn ang="0">
                  <a:pos x="T6" y="T7"/>
                </a:cxn>
                <a:cxn ang="0">
                  <a:pos x="T8" y="T9"/>
                </a:cxn>
                <a:cxn ang="0">
                  <a:pos x="T10" y="T11"/>
                </a:cxn>
                <a:cxn ang="0">
                  <a:pos x="T12" y="T13"/>
                </a:cxn>
              </a:cxnLst>
              <a:rect l="0" t="0" r="r" b="b"/>
              <a:pathLst>
                <a:path w="61" h="314">
                  <a:moveTo>
                    <a:pt x="60" y="172"/>
                  </a:moveTo>
                  <a:cubicBezTo>
                    <a:pt x="59" y="238"/>
                    <a:pt x="52" y="281"/>
                    <a:pt x="43" y="310"/>
                  </a:cubicBezTo>
                  <a:cubicBezTo>
                    <a:pt x="38" y="313"/>
                    <a:pt x="33" y="314"/>
                    <a:pt x="28" y="314"/>
                  </a:cubicBezTo>
                  <a:cubicBezTo>
                    <a:pt x="23" y="313"/>
                    <a:pt x="18" y="314"/>
                    <a:pt x="15" y="309"/>
                  </a:cubicBezTo>
                  <a:cubicBezTo>
                    <a:pt x="6" y="281"/>
                    <a:pt x="0" y="237"/>
                    <a:pt x="1" y="171"/>
                  </a:cubicBezTo>
                  <a:cubicBezTo>
                    <a:pt x="2" y="77"/>
                    <a:pt x="16" y="0"/>
                    <a:pt x="32" y="1"/>
                  </a:cubicBezTo>
                  <a:cubicBezTo>
                    <a:pt x="49" y="1"/>
                    <a:pt x="61" y="78"/>
                    <a:pt x="60" y="172"/>
                  </a:cubicBezTo>
                  <a:close/>
                </a:path>
              </a:pathLst>
            </a:custGeom>
            <a:gradFill>
              <a:gsLst>
                <a:gs pos="49000">
                  <a:schemeClr val="bg1">
                    <a:lumMod val="65000"/>
                  </a:schemeClr>
                </a:gs>
                <a:gs pos="100000">
                  <a:srgbClr val="A5A5A5"/>
                </a:gs>
                <a:gs pos="32233">
                  <a:schemeClr val="bg1"/>
                </a:gs>
                <a:gs pos="22000">
                  <a:schemeClr val="tx1">
                    <a:lumMod val="50000"/>
                    <a:lumOff val="50000"/>
                  </a:schemeClr>
                </a:gs>
                <a:gs pos="0">
                  <a:srgbClr val="333333"/>
                </a:gs>
                <a:gs pos="81000">
                  <a:srgbClr val="5F5F5F"/>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7">
              <a:extLst>
                <a:ext uri="{FF2B5EF4-FFF2-40B4-BE49-F238E27FC236}">
                  <a16:creationId xmlns:a16="http://schemas.microsoft.com/office/drawing/2014/main" xmlns="" id="{0ABC335F-9E00-44EC-9CD8-2AF4F7969619}"/>
                </a:ext>
              </a:extLst>
            </p:cNvPr>
            <p:cNvSpPr>
              <a:spLocks/>
            </p:cNvSpPr>
            <p:nvPr/>
          </p:nvSpPr>
          <p:spPr bwMode="auto">
            <a:xfrm>
              <a:off x="784" y="3702"/>
              <a:ext cx="62" cy="64"/>
            </a:xfrm>
            <a:custGeom>
              <a:avLst/>
              <a:gdLst>
                <a:gd name="T0" fmla="*/ 60 w 60"/>
                <a:gd name="T1" fmla="*/ 32 h 62"/>
                <a:gd name="T2" fmla="*/ 29 w 60"/>
                <a:gd name="T3" fmla="*/ 62 h 62"/>
                <a:gd name="T4" fmla="*/ 0 w 60"/>
                <a:gd name="T5" fmla="*/ 31 h 62"/>
                <a:gd name="T6" fmla="*/ 30 w 60"/>
                <a:gd name="T7" fmla="*/ 1 h 62"/>
                <a:gd name="T8" fmla="*/ 60 w 60"/>
                <a:gd name="T9" fmla="*/ 32 h 62"/>
              </a:gdLst>
              <a:ahLst/>
              <a:cxnLst>
                <a:cxn ang="0">
                  <a:pos x="T0" y="T1"/>
                </a:cxn>
                <a:cxn ang="0">
                  <a:pos x="T2" y="T3"/>
                </a:cxn>
                <a:cxn ang="0">
                  <a:pos x="T4" y="T5"/>
                </a:cxn>
                <a:cxn ang="0">
                  <a:pos x="T6" y="T7"/>
                </a:cxn>
                <a:cxn ang="0">
                  <a:pos x="T8" y="T9"/>
                </a:cxn>
              </a:cxnLst>
              <a:rect l="0" t="0" r="r" b="b"/>
              <a:pathLst>
                <a:path w="60" h="62">
                  <a:moveTo>
                    <a:pt x="60" y="32"/>
                  </a:moveTo>
                  <a:cubicBezTo>
                    <a:pt x="59" y="49"/>
                    <a:pt x="46" y="62"/>
                    <a:pt x="29" y="62"/>
                  </a:cubicBezTo>
                  <a:cubicBezTo>
                    <a:pt x="13" y="62"/>
                    <a:pt x="0" y="48"/>
                    <a:pt x="0" y="31"/>
                  </a:cubicBezTo>
                  <a:cubicBezTo>
                    <a:pt x="1" y="14"/>
                    <a:pt x="14" y="0"/>
                    <a:pt x="30" y="1"/>
                  </a:cubicBezTo>
                  <a:cubicBezTo>
                    <a:pt x="47" y="1"/>
                    <a:pt x="60" y="15"/>
                    <a:pt x="60" y="32"/>
                  </a:cubicBezTo>
                  <a:close/>
                </a:path>
              </a:pathLst>
            </a:custGeom>
            <a:solidFill>
              <a:srgbClr val="212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8">
              <a:extLst>
                <a:ext uri="{FF2B5EF4-FFF2-40B4-BE49-F238E27FC236}">
                  <a16:creationId xmlns:a16="http://schemas.microsoft.com/office/drawing/2014/main" xmlns="" id="{FAABFDFB-0829-4018-8143-C744B5EAC761}"/>
                </a:ext>
              </a:extLst>
            </p:cNvPr>
            <p:cNvSpPr>
              <a:spLocks/>
            </p:cNvSpPr>
            <p:nvPr/>
          </p:nvSpPr>
          <p:spPr bwMode="auto">
            <a:xfrm>
              <a:off x="674" y="1678"/>
              <a:ext cx="316" cy="1938"/>
            </a:xfrm>
            <a:custGeom>
              <a:avLst/>
              <a:gdLst>
                <a:gd name="T0" fmla="*/ 286 w 307"/>
                <a:gd name="T1" fmla="*/ 991 h 1897"/>
                <a:gd name="T2" fmla="*/ 262 w 307"/>
                <a:gd name="T3" fmla="*/ 1694 h 1897"/>
                <a:gd name="T4" fmla="*/ 132 w 307"/>
                <a:gd name="T5" fmla="*/ 1897 h 1897"/>
                <a:gd name="T6" fmla="*/ 21 w 307"/>
                <a:gd name="T7" fmla="*/ 1689 h 1897"/>
                <a:gd name="T8" fmla="*/ 6 w 307"/>
                <a:gd name="T9" fmla="*/ 986 h 1897"/>
                <a:gd name="T10" fmla="*/ 17 w 307"/>
                <a:gd name="T11" fmla="*/ 229 h 1897"/>
                <a:gd name="T12" fmla="*/ 158 w 307"/>
                <a:gd name="T13" fmla="*/ 1 h 1897"/>
                <a:gd name="T14" fmla="*/ 293 w 307"/>
                <a:gd name="T15" fmla="*/ 231 h 1897"/>
                <a:gd name="T16" fmla="*/ 286 w 307"/>
                <a:gd name="T17" fmla="*/ 991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897">
                  <a:moveTo>
                    <a:pt x="286" y="991"/>
                  </a:moveTo>
                  <a:cubicBezTo>
                    <a:pt x="283" y="1305"/>
                    <a:pt x="286" y="1533"/>
                    <a:pt x="262" y="1694"/>
                  </a:cubicBezTo>
                  <a:cubicBezTo>
                    <a:pt x="210" y="1832"/>
                    <a:pt x="184" y="1897"/>
                    <a:pt x="132" y="1897"/>
                  </a:cubicBezTo>
                  <a:cubicBezTo>
                    <a:pt x="79" y="1896"/>
                    <a:pt x="63" y="1819"/>
                    <a:pt x="21" y="1689"/>
                  </a:cubicBezTo>
                  <a:cubicBezTo>
                    <a:pt x="1" y="1528"/>
                    <a:pt x="3" y="1293"/>
                    <a:pt x="6" y="986"/>
                  </a:cubicBezTo>
                  <a:cubicBezTo>
                    <a:pt x="9" y="734"/>
                    <a:pt x="0" y="359"/>
                    <a:pt x="17" y="229"/>
                  </a:cubicBezTo>
                  <a:cubicBezTo>
                    <a:pt x="80" y="23"/>
                    <a:pt x="99" y="0"/>
                    <a:pt x="158" y="1"/>
                  </a:cubicBezTo>
                  <a:cubicBezTo>
                    <a:pt x="218" y="2"/>
                    <a:pt x="221" y="41"/>
                    <a:pt x="293" y="231"/>
                  </a:cubicBezTo>
                  <a:cubicBezTo>
                    <a:pt x="307" y="362"/>
                    <a:pt x="289" y="739"/>
                    <a:pt x="286" y="991"/>
                  </a:cubicBezTo>
                  <a:close/>
                </a:path>
              </a:pathLst>
            </a:custGeom>
            <a:gradFill flip="none" rotWithShape="1">
              <a:gsLst>
                <a:gs pos="15000">
                  <a:srgbClr val="1D441A"/>
                </a:gs>
                <a:gs pos="0">
                  <a:srgbClr val="297D4A"/>
                </a:gs>
                <a:gs pos="56000">
                  <a:srgbClr val="215529"/>
                </a:gs>
                <a:gs pos="100000">
                  <a:srgbClr val="2C8C57"/>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
              <a:extLst>
                <a:ext uri="{FF2B5EF4-FFF2-40B4-BE49-F238E27FC236}">
                  <a16:creationId xmlns:a16="http://schemas.microsoft.com/office/drawing/2014/main" xmlns="" id="{0D28D062-6740-4859-928B-CD899CC40C92}"/>
                </a:ext>
              </a:extLst>
            </p:cNvPr>
            <p:cNvSpPr>
              <a:spLocks/>
            </p:cNvSpPr>
            <p:nvPr/>
          </p:nvSpPr>
          <p:spPr bwMode="auto">
            <a:xfrm>
              <a:off x="741" y="1628"/>
              <a:ext cx="148" cy="2062"/>
            </a:xfrm>
            <a:custGeom>
              <a:avLst/>
              <a:gdLst>
                <a:gd name="T0" fmla="*/ 139 w 144"/>
                <a:gd name="T1" fmla="*/ 1053 h 2018"/>
                <a:gd name="T2" fmla="*/ 69 w 144"/>
                <a:gd name="T3" fmla="*/ 2017 h 2018"/>
                <a:gd name="T4" fmla="*/ 7 w 144"/>
                <a:gd name="T5" fmla="*/ 1050 h 2018"/>
                <a:gd name="T6" fmla="*/ 90 w 144"/>
                <a:gd name="T7" fmla="*/ 7 h 2018"/>
                <a:gd name="T8" fmla="*/ 139 w 144"/>
                <a:gd name="T9" fmla="*/ 1053 h 2018"/>
              </a:gdLst>
              <a:ahLst/>
              <a:cxnLst>
                <a:cxn ang="0">
                  <a:pos x="T0" y="T1"/>
                </a:cxn>
                <a:cxn ang="0">
                  <a:pos x="T2" y="T3"/>
                </a:cxn>
                <a:cxn ang="0">
                  <a:pos x="T4" y="T5"/>
                </a:cxn>
                <a:cxn ang="0">
                  <a:pos x="T6" y="T7"/>
                </a:cxn>
                <a:cxn ang="0">
                  <a:pos x="T8" y="T9"/>
                </a:cxn>
              </a:cxnLst>
              <a:rect l="0" t="0" r="r" b="b"/>
              <a:pathLst>
                <a:path w="144" h="2018">
                  <a:moveTo>
                    <a:pt x="139" y="1053"/>
                  </a:moveTo>
                  <a:cubicBezTo>
                    <a:pt x="133" y="1762"/>
                    <a:pt x="102" y="2018"/>
                    <a:pt x="69" y="2017"/>
                  </a:cubicBezTo>
                  <a:cubicBezTo>
                    <a:pt x="35" y="2016"/>
                    <a:pt x="0" y="1657"/>
                    <a:pt x="7" y="1050"/>
                  </a:cubicBezTo>
                  <a:cubicBezTo>
                    <a:pt x="15" y="340"/>
                    <a:pt x="11" y="21"/>
                    <a:pt x="90" y="7"/>
                  </a:cubicBezTo>
                  <a:cubicBezTo>
                    <a:pt x="127" y="0"/>
                    <a:pt x="144" y="343"/>
                    <a:pt x="139" y="1053"/>
                  </a:cubicBezTo>
                  <a:close/>
                </a:path>
              </a:pathLst>
            </a:custGeom>
            <a:gradFill>
              <a:gsLst>
                <a:gs pos="100000">
                  <a:srgbClr val="215529"/>
                </a:gs>
                <a:gs pos="0">
                  <a:srgbClr val="2C8C57"/>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
              <a:extLst>
                <a:ext uri="{FF2B5EF4-FFF2-40B4-BE49-F238E27FC236}">
                  <a16:creationId xmlns:a16="http://schemas.microsoft.com/office/drawing/2014/main" xmlns="" id="{FB0CED2C-A457-4921-9658-B9C64505CD16}"/>
                </a:ext>
              </a:extLst>
            </p:cNvPr>
            <p:cNvSpPr>
              <a:spLocks/>
            </p:cNvSpPr>
            <p:nvPr/>
          </p:nvSpPr>
          <p:spPr bwMode="auto">
            <a:xfrm>
              <a:off x="950" y="1752"/>
              <a:ext cx="135" cy="750"/>
            </a:xfrm>
            <a:custGeom>
              <a:avLst/>
              <a:gdLst>
                <a:gd name="T0" fmla="*/ 0 w 132"/>
                <a:gd name="T1" fmla="*/ 0 h 734"/>
                <a:gd name="T2" fmla="*/ 90 w 132"/>
                <a:gd name="T3" fmla="*/ 68 h 734"/>
                <a:gd name="T4" fmla="*/ 130 w 132"/>
                <a:gd name="T5" fmla="*/ 278 h 734"/>
                <a:gd name="T6" fmla="*/ 107 w 132"/>
                <a:gd name="T7" fmla="*/ 659 h 734"/>
                <a:gd name="T8" fmla="*/ 75 w 132"/>
                <a:gd name="T9" fmla="*/ 733 h 734"/>
                <a:gd name="T10" fmla="*/ 81 w 132"/>
                <a:gd name="T11" fmla="*/ 554 h 734"/>
                <a:gd name="T12" fmla="*/ 66 w 132"/>
                <a:gd name="T13" fmla="*/ 219 h 734"/>
                <a:gd name="T14" fmla="*/ 25 w 132"/>
                <a:gd name="T15" fmla="*/ 194 h 734"/>
                <a:gd name="T16" fmla="*/ 0 w 132"/>
                <a:gd name="T1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34">
                  <a:moveTo>
                    <a:pt x="0" y="0"/>
                  </a:moveTo>
                  <a:cubicBezTo>
                    <a:pt x="0" y="0"/>
                    <a:pt x="54" y="41"/>
                    <a:pt x="90" y="68"/>
                  </a:cubicBezTo>
                  <a:cubicBezTo>
                    <a:pt x="114" y="86"/>
                    <a:pt x="128" y="147"/>
                    <a:pt x="130" y="278"/>
                  </a:cubicBezTo>
                  <a:cubicBezTo>
                    <a:pt x="132" y="459"/>
                    <a:pt x="122" y="554"/>
                    <a:pt x="107" y="659"/>
                  </a:cubicBezTo>
                  <a:cubicBezTo>
                    <a:pt x="98" y="721"/>
                    <a:pt x="95" y="734"/>
                    <a:pt x="75" y="733"/>
                  </a:cubicBezTo>
                  <a:cubicBezTo>
                    <a:pt x="56" y="733"/>
                    <a:pt x="6" y="565"/>
                    <a:pt x="81" y="554"/>
                  </a:cubicBezTo>
                  <a:cubicBezTo>
                    <a:pt x="85" y="479"/>
                    <a:pt x="91" y="366"/>
                    <a:pt x="66" y="219"/>
                  </a:cubicBezTo>
                  <a:cubicBezTo>
                    <a:pt x="66" y="219"/>
                    <a:pt x="55" y="202"/>
                    <a:pt x="25" y="194"/>
                  </a:cubicBezTo>
                  <a:cubicBezTo>
                    <a:pt x="9" y="163"/>
                    <a:pt x="0" y="0"/>
                    <a:pt x="0" y="0"/>
                  </a:cubicBezTo>
                  <a:close/>
                </a:path>
              </a:pathLst>
            </a:custGeom>
            <a:gradFill>
              <a:gsLst>
                <a:gs pos="96667">
                  <a:srgbClr val="71451B"/>
                </a:gs>
                <a:gs pos="0">
                  <a:srgbClr val="F0B23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1">
              <a:extLst>
                <a:ext uri="{FF2B5EF4-FFF2-40B4-BE49-F238E27FC236}">
                  <a16:creationId xmlns:a16="http://schemas.microsoft.com/office/drawing/2014/main" xmlns="" id="{CC839BB8-7AE6-4DE5-AAAE-ACB079292FD5}"/>
                </a:ext>
              </a:extLst>
            </p:cNvPr>
            <p:cNvSpPr>
              <a:spLocks/>
            </p:cNvSpPr>
            <p:nvPr/>
          </p:nvSpPr>
          <p:spPr bwMode="auto">
            <a:xfrm>
              <a:off x="679" y="2780"/>
              <a:ext cx="284" cy="71"/>
            </a:xfrm>
            <a:custGeom>
              <a:avLst/>
              <a:gdLst>
                <a:gd name="T0" fmla="*/ 0 w 276"/>
                <a:gd name="T1" fmla="*/ 0 h 69"/>
                <a:gd name="T2" fmla="*/ 1 w 276"/>
                <a:gd name="T3" fmla="*/ 58 h 69"/>
                <a:gd name="T4" fmla="*/ 133 w 276"/>
                <a:gd name="T5" fmla="*/ 67 h 69"/>
                <a:gd name="T6" fmla="*/ 274 w 276"/>
                <a:gd name="T7" fmla="*/ 63 h 69"/>
                <a:gd name="T8" fmla="*/ 276 w 276"/>
                <a:gd name="T9" fmla="*/ 26 h 69"/>
                <a:gd name="T10" fmla="*/ 0 w 276"/>
                <a:gd name="T11" fmla="*/ 0 h 69"/>
              </a:gdLst>
              <a:ahLst/>
              <a:cxnLst>
                <a:cxn ang="0">
                  <a:pos x="T0" y="T1"/>
                </a:cxn>
                <a:cxn ang="0">
                  <a:pos x="T2" y="T3"/>
                </a:cxn>
                <a:cxn ang="0">
                  <a:pos x="T4" y="T5"/>
                </a:cxn>
                <a:cxn ang="0">
                  <a:pos x="T6" y="T7"/>
                </a:cxn>
                <a:cxn ang="0">
                  <a:pos x="T8" y="T9"/>
                </a:cxn>
                <a:cxn ang="0">
                  <a:pos x="T10" y="T11"/>
                </a:cxn>
              </a:cxnLst>
              <a:rect l="0" t="0" r="r" b="b"/>
              <a:pathLst>
                <a:path w="276" h="69">
                  <a:moveTo>
                    <a:pt x="0" y="0"/>
                  </a:moveTo>
                  <a:cubicBezTo>
                    <a:pt x="0" y="22"/>
                    <a:pt x="0" y="37"/>
                    <a:pt x="1" y="58"/>
                  </a:cubicBezTo>
                  <a:cubicBezTo>
                    <a:pt x="13" y="63"/>
                    <a:pt x="62" y="66"/>
                    <a:pt x="133" y="67"/>
                  </a:cubicBezTo>
                  <a:cubicBezTo>
                    <a:pt x="200" y="68"/>
                    <a:pt x="253" y="69"/>
                    <a:pt x="274" y="63"/>
                  </a:cubicBezTo>
                  <a:cubicBezTo>
                    <a:pt x="275" y="49"/>
                    <a:pt x="275" y="41"/>
                    <a:pt x="276" y="26"/>
                  </a:cubicBezTo>
                  <a:lnTo>
                    <a:pt x="0" y="0"/>
                  </a:lnTo>
                  <a:close/>
                </a:path>
              </a:pathLst>
            </a:custGeom>
            <a:solidFill>
              <a:srgbClr val="30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
              <a:extLst>
                <a:ext uri="{FF2B5EF4-FFF2-40B4-BE49-F238E27FC236}">
                  <a16:creationId xmlns:a16="http://schemas.microsoft.com/office/drawing/2014/main" xmlns="" id="{3531BC83-026A-4D8C-B1DF-5DA9C6561A72}"/>
                </a:ext>
              </a:extLst>
            </p:cNvPr>
            <p:cNvSpPr>
              <a:spLocks/>
            </p:cNvSpPr>
            <p:nvPr/>
          </p:nvSpPr>
          <p:spPr bwMode="auto">
            <a:xfrm>
              <a:off x="947" y="1765"/>
              <a:ext cx="127" cy="727"/>
            </a:xfrm>
            <a:custGeom>
              <a:avLst/>
              <a:gdLst>
                <a:gd name="T0" fmla="*/ 0 w 123"/>
                <a:gd name="T1" fmla="*/ 0 h 712"/>
                <a:gd name="T2" fmla="*/ 80 w 123"/>
                <a:gd name="T3" fmla="*/ 64 h 712"/>
                <a:gd name="T4" fmla="*/ 120 w 123"/>
                <a:gd name="T5" fmla="*/ 271 h 712"/>
                <a:gd name="T6" fmla="*/ 98 w 123"/>
                <a:gd name="T7" fmla="*/ 634 h 712"/>
                <a:gd name="T8" fmla="*/ 71 w 123"/>
                <a:gd name="T9" fmla="*/ 695 h 712"/>
                <a:gd name="T10" fmla="*/ 87 w 123"/>
                <a:gd name="T11" fmla="*/ 546 h 712"/>
                <a:gd name="T12" fmla="*/ 73 w 123"/>
                <a:gd name="T13" fmla="*/ 201 h 712"/>
                <a:gd name="T14" fmla="*/ 27 w 123"/>
                <a:gd name="T15" fmla="*/ 171 h 712"/>
                <a:gd name="T16" fmla="*/ 0 w 123"/>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712">
                  <a:moveTo>
                    <a:pt x="0" y="0"/>
                  </a:moveTo>
                  <a:cubicBezTo>
                    <a:pt x="0" y="0"/>
                    <a:pt x="45" y="38"/>
                    <a:pt x="80" y="64"/>
                  </a:cubicBezTo>
                  <a:cubicBezTo>
                    <a:pt x="103" y="81"/>
                    <a:pt x="119" y="145"/>
                    <a:pt x="120" y="271"/>
                  </a:cubicBezTo>
                  <a:cubicBezTo>
                    <a:pt x="123" y="444"/>
                    <a:pt x="113" y="533"/>
                    <a:pt x="98" y="634"/>
                  </a:cubicBezTo>
                  <a:cubicBezTo>
                    <a:pt x="90" y="693"/>
                    <a:pt x="84" y="712"/>
                    <a:pt x="71" y="695"/>
                  </a:cubicBezTo>
                  <a:cubicBezTo>
                    <a:pt x="60" y="680"/>
                    <a:pt x="26" y="558"/>
                    <a:pt x="87" y="546"/>
                  </a:cubicBezTo>
                  <a:cubicBezTo>
                    <a:pt x="91" y="475"/>
                    <a:pt x="97" y="342"/>
                    <a:pt x="73" y="201"/>
                  </a:cubicBezTo>
                  <a:cubicBezTo>
                    <a:pt x="73" y="201"/>
                    <a:pt x="55" y="180"/>
                    <a:pt x="27" y="171"/>
                  </a:cubicBezTo>
                  <a:cubicBezTo>
                    <a:pt x="11" y="142"/>
                    <a:pt x="0" y="0"/>
                    <a:pt x="0" y="0"/>
                  </a:cubicBezTo>
                  <a:close/>
                </a:path>
              </a:pathLst>
            </a:custGeom>
            <a:gradFill flip="none" rotWithShape="1">
              <a:gsLst>
                <a:gs pos="17000">
                  <a:srgbClr val="E0A723"/>
                </a:gs>
                <a:gs pos="58000">
                  <a:schemeClr val="accent1"/>
                </a:gs>
                <a:gs pos="100000">
                  <a:schemeClr val="accent1">
                    <a:lumMod val="40000"/>
                    <a:lumOff val="6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
              <a:extLst>
                <a:ext uri="{FF2B5EF4-FFF2-40B4-BE49-F238E27FC236}">
                  <a16:creationId xmlns:a16="http://schemas.microsoft.com/office/drawing/2014/main" xmlns="" id="{70D48FBA-7A2D-4C12-8C7A-B348896DB5FA}"/>
                </a:ext>
              </a:extLst>
            </p:cNvPr>
            <p:cNvSpPr>
              <a:spLocks noEditPoints="1"/>
            </p:cNvSpPr>
            <p:nvPr/>
          </p:nvSpPr>
          <p:spPr bwMode="auto">
            <a:xfrm>
              <a:off x="947" y="1765"/>
              <a:ext cx="127" cy="712"/>
            </a:xfrm>
            <a:custGeom>
              <a:avLst/>
              <a:gdLst>
                <a:gd name="T0" fmla="*/ 55 w 123"/>
                <a:gd name="T1" fmla="*/ 577 h 697"/>
                <a:gd name="T2" fmla="*/ 80 w 123"/>
                <a:gd name="T3" fmla="*/ 555 h 697"/>
                <a:gd name="T4" fmla="*/ 86 w 123"/>
                <a:gd name="T5" fmla="*/ 546 h 697"/>
                <a:gd name="T6" fmla="*/ 55 w 123"/>
                <a:gd name="T7" fmla="*/ 577 h 697"/>
                <a:gd name="T8" fmla="*/ 121 w 123"/>
                <a:gd name="T9" fmla="*/ 271 h 697"/>
                <a:gd name="T10" fmla="*/ 81 w 123"/>
                <a:gd name="T11" fmla="*/ 64 h 697"/>
                <a:gd name="T12" fmla="*/ 0 w 123"/>
                <a:gd name="T13" fmla="*/ 0 h 697"/>
                <a:gd name="T14" fmla="*/ 2 w 123"/>
                <a:gd name="T15" fmla="*/ 17 h 697"/>
                <a:gd name="T16" fmla="*/ 76 w 123"/>
                <a:gd name="T17" fmla="*/ 76 h 697"/>
                <a:gd name="T18" fmla="*/ 116 w 123"/>
                <a:gd name="T19" fmla="*/ 283 h 697"/>
                <a:gd name="T20" fmla="*/ 94 w 123"/>
                <a:gd name="T21" fmla="*/ 646 h 697"/>
                <a:gd name="T22" fmla="*/ 85 w 123"/>
                <a:gd name="T23" fmla="*/ 697 h 697"/>
                <a:gd name="T24" fmla="*/ 99 w 123"/>
                <a:gd name="T25" fmla="*/ 634 h 697"/>
                <a:gd name="T26" fmla="*/ 121 w 123"/>
                <a:gd name="T27" fmla="*/ 27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697">
                  <a:moveTo>
                    <a:pt x="55" y="577"/>
                  </a:moveTo>
                  <a:cubicBezTo>
                    <a:pt x="61" y="567"/>
                    <a:pt x="67" y="557"/>
                    <a:pt x="80" y="555"/>
                  </a:cubicBezTo>
                  <a:cubicBezTo>
                    <a:pt x="84" y="554"/>
                    <a:pt x="86" y="550"/>
                    <a:pt x="86" y="546"/>
                  </a:cubicBezTo>
                  <a:cubicBezTo>
                    <a:pt x="69" y="549"/>
                    <a:pt x="59" y="562"/>
                    <a:pt x="55" y="577"/>
                  </a:cubicBezTo>
                  <a:close/>
                  <a:moveTo>
                    <a:pt x="121" y="271"/>
                  </a:moveTo>
                  <a:cubicBezTo>
                    <a:pt x="119" y="145"/>
                    <a:pt x="104" y="81"/>
                    <a:pt x="81" y="64"/>
                  </a:cubicBezTo>
                  <a:cubicBezTo>
                    <a:pt x="46" y="38"/>
                    <a:pt x="0" y="0"/>
                    <a:pt x="0" y="0"/>
                  </a:cubicBezTo>
                  <a:cubicBezTo>
                    <a:pt x="0" y="0"/>
                    <a:pt x="1" y="7"/>
                    <a:pt x="2" y="17"/>
                  </a:cubicBezTo>
                  <a:cubicBezTo>
                    <a:pt x="15" y="29"/>
                    <a:pt x="49" y="56"/>
                    <a:pt x="76" y="76"/>
                  </a:cubicBezTo>
                  <a:cubicBezTo>
                    <a:pt x="99" y="93"/>
                    <a:pt x="115" y="157"/>
                    <a:pt x="116" y="283"/>
                  </a:cubicBezTo>
                  <a:cubicBezTo>
                    <a:pt x="119" y="456"/>
                    <a:pt x="109" y="545"/>
                    <a:pt x="94" y="646"/>
                  </a:cubicBezTo>
                  <a:cubicBezTo>
                    <a:pt x="91" y="669"/>
                    <a:pt x="88" y="686"/>
                    <a:pt x="85" y="697"/>
                  </a:cubicBezTo>
                  <a:cubicBezTo>
                    <a:pt x="90" y="689"/>
                    <a:pt x="94" y="668"/>
                    <a:pt x="99" y="634"/>
                  </a:cubicBezTo>
                  <a:cubicBezTo>
                    <a:pt x="113" y="533"/>
                    <a:pt x="123" y="444"/>
                    <a:pt x="121" y="271"/>
                  </a:cubicBezTo>
                  <a:close/>
                </a:path>
              </a:pathLst>
            </a:custGeom>
            <a:gradFill>
              <a:gsLst>
                <a:gs pos="96667">
                  <a:schemeClr val="accent1"/>
                </a:gs>
                <a:gs pos="0">
                  <a:srgbClr val="FAF3C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
              <a:extLst>
                <a:ext uri="{FF2B5EF4-FFF2-40B4-BE49-F238E27FC236}">
                  <a16:creationId xmlns:a16="http://schemas.microsoft.com/office/drawing/2014/main" xmlns="" id="{E340FBE6-1B5C-42E8-9034-56C6462E72EE}"/>
                </a:ext>
              </a:extLst>
            </p:cNvPr>
            <p:cNvSpPr>
              <a:spLocks/>
            </p:cNvSpPr>
            <p:nvPr/>
          </p:nvSpPr>
          <p:spPr bwMode="auto">
            <a:xfrm>
              <a:off x="696" y="3404"/>
              <a:ext cx="247" cy="351"/>
            </a:xfrm>
            <a:custGeom>
              <a:avLst/>
              <a:gdLst>
                <a:gd name="T0" fmla="*/ 0 w 241"/>
                <a:gd name="T1" fmla="*/ 0 h 344"/>
                <a:gd name="T2" fmla="*/ 87 w 241"/>
                <a:gd name="T3" fmla="*/ 336 h 344"/>
                <a:gd name="T4" fmla="*/ 115 w 241"/>
                <a:gd name="T5" fmla="*/ 343 h 344"/>
                <a:gd name="T6" fmla="*/ 144 w 241"/>
                <a:gd name="T7" fmla="*/ 337 h 344"/>
                <a:gd name="T8" fmla="*/ 241 w 241"/>
                <a:gd name="T9" fmla="*/ 5 h 344"/>
                <a:gd name="T10" fmla="*/ 0 w 241"/>
                <a:gd name="T11" fmla="*/ 0 h 344"/>
              </a:gdLst>
              <a:ahLst/>
              <a:cxnLst>
                <a:cxn ang="0">
                  <a:pos x="T0" y="T1"/>
                </a:cxn>
                <a:cxn ang="0">
                  <a:pos x="T2" y="T3"/>
                </a:cxn>
                <a:cxn ang="0">
                  <a:pos x="T4" y="T5"/>
                </a:cxn>
                <a:cxn ang="0">
                  <a:pos x="T6" y="T7"/>
                </a:cxn>
                <a:cxn ang="0">
                  <a:pos x="T8" y="T9"/>
                </a:cxn>
                <a:cxn ang="0">
                  <a:pos x="T10" y="T11"/>
                </a:cxn>
              </a:cxnLst>
              <a:rect l="0" t="0" r="r" b="b"/>
              <a:pathLst>
                <a:path w="241" h="344">
                  <a:moveTo>
                    <a:pt x="0" y="0"/>
                  </a:moveTo>
                  <a:cubicBezTo>
                    <a:pt x="0" y="0"/>
                    <a:pt x="31" y="215"/>
                    <a:pt x="87" y="336"/>
                  </a:cubicBezTo>
                  <a:cubicBezTo>
                    <a:pt x="101" y="343"/>
                    <a:pt x="115" y="343"/>
                    <a:pt x="115" y="343"/>
                  </a:cubicBezTo>
                  <a:cubicBezTo>
                    <a:pt x="115" y="343"/>
                    <a:pt x="130" y="344"/>
                    <a:pt x="144" y="337"/>
                  </a:cubicBezTo>
                  <a:cubicBezTo>
                    <a:pt x="203" y="218"/>
                    <a:pt x="241" y="5"/>
                    <a:pt x="241" y="5"/>
                  </a:cubicBezTo>
                  <a:lnTo>
                    <a:pt x="0" y="0"/>
                  </a:lnTo>
                  <a:close/>
                </a:path>
              </a:pathLst>
            </a:custGeom>
            <a:gradFill>
              <a:gsLst>
                <a:gs pos="0">
                  <a:srgbClr val="E4AA23"/>
                </a:gs>
                <a:gs pos="100000">
                  <a:srgbClr val="E4AA23"/>
                </a:gs>
                <a:gs pos="50000">
                  <a:srgbClr val="F1D38F"/>
                </a:gs>
                <a:gs pos="28000">
                  <a:srgbClr val="A5671F"/>
                </a:gs>
                <a:gs pos="56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5">
              <a:extLst>
                <a:ext uri="{FF2B5EF4-FFF2-40B4-BE49-F238E27FC236}">
                  <a16:creationId xmlns:a16="http://schemas.microsoft.com/office/drawing/2014/main" xmlns="" id="{56FCFBE8-9CFB-4730-A943-453FA10C81DB}"/>
                </a:ext>
              </a:extLst>
            </p:cNvPr>
            <p:cNvSpPr>
              <a:spLocks/>
            </p:cNvSpPr>
            <p:nvPr/>
          </p:nvSpPr>
          <p:spPr bwMode="auto">
            <a:xfrm>
              <a:off x="675" y="2757"/>
              <a:ext cx="292" cy="82"/>
            </a:xfrm>
            <a:custGeom>
              <a:avLst/>
              <a:gdLst>
                <a:gd name="T0" fmla="*/ 291 w 292"/>
                <a:gd name="T1" fmla="*/ 82 h 82"/>
                <a:gd name="T2" fmla="*/ 0 w 292"/>
                <a:gd name="T3" fmla="*/ 76 h 82"/>
                <a:gd name="T4" fmla="*/ 1 w 292"/>
                <a:gd name="T5" fmla="*/ 0 h 82"/>
                <a:gd name="T6" fmla="*/ 292 w 292"/>
                <a:gd name="T7" fmla="*/ 4 h 82"/>
                <a:gd name="T8" fmla="*/ 291 w 292"/>
                <a:gd name="T9" fmla="*/ 82 h 82"/>
              </a:gdLst>
              <a:ahLst/>
              <a:cxnLst>
                <a:cxn ang="0">
                  <a:pos x="T0" y="T1"/>
                </a:cxn>
                <a:cxn ang="0">
                  <a:pos x="T2" y="T3"/>
                </a:cxn>
                <a:cxn ang="0">
                  <a:pos x="T4" y="T5"/>
                </a:cxn>
                <a:cxn ang="0">
                  <a:pos x="T6" y="T7"/>
                </a:cxn>
                <a:cxn ang="0">
                  <a:pos x="T8" y="T9"/>
                </a:cxn>
              </a:cxnLst>
              <a:rect l="0" t="0" r="r" b="b"/>
              <a:pathLst>
                <a:path w="292" h="82">
                  <a:moveTo>
                    <a:pt x="291" y="82"/>
                  </a:moveTo>
                  <a:lnTo>
                    <a:pt x="0" y="76"/>
                  </a:lnTo>
                  <a:lnTo>
                    <a:pt x="1" y="0"/>
                  </a:lnTo>
                  <a:lnTo>
                    <a:pt x="292" y="4"/>
                  </a:lnTo>
                  <a:lnTo>
                    <a:pt x="291" y="82"/>
                  </a:lnTo>
                  <a:close/>
                </a:path>
              </a:pathLst>
            </a:custGeom>
            <a:gradFill>
              <a:gsLst>
                <a:gs pos="49000">
                  <a:srgbClr val="E4AA23"/>
                </a:gs>
                <a:gs pos="100000">
                  <a:srgbClr val="E4AA23"/>
                </a:gs>
                <a:gs pos="32233">
                  <a:schemeClr val="bg1"/>
                </a:gs>
                <a:gs pos="22000">
                  <a:srgbClr val="BE8121"/>
                </a:gs>
                <a:gs pos="0">
                  <a:srgbClr val="A5671F"/>
                </a:gs>
                <a:gs pos="81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6">
              <a:extLst>
                <a:ext uri="{FF2B5EF4-FFF2-40B4-BE49-F238E27FC236}">
                  <a16:creationId xmlns:a16="http://schemas.microsoft.com/office/drawing/2014/main" xmlns="" id="{75D57403-6C27-4A61-BBD3-5D10F1F6CEE7}"/>
                </a:ext>
              </a:extLst>
            </p:cNvPr>
            <p:cNvSpPr>
              <a:spLocks/>
            </p:cNvSpPr>
            <p:nvPr/>
          </p:nvSpPr>
          <p:spPr bwMode="auto">
            <a:xfrm>
              <a:off x="666" y="2755"/>
              <a:ext cx="312" cy="24"/>
            </a:xfrm>
            <a:custGeom>
              <a:avLst/>
              <a:gdLst>
                <a:gd name="T0" fmla="*/ 304 w 304"/>
                <a:gd name="T1" fmla="*/ 14 h 24"/>
                <a:gd name="T2" fmla="*/ 295 w 304"/>
                <a:gd name="T3" fmla="*/ 24 h 24"/>
                <a:gd name="T4" fmla="*/ 10 w 304"/>
                <a:gd name="T5" fmla="*/ 20 h 24"/>
                <a:gd name="T6" fmla="*/ 1 w 304"/>
                <a:gd name="T7" fmla="*/ 10 h 24"/>
                <a:gd name="T8" fmla="*/ 1 w 304"/>
                <a:gd name="T9" fmla="*/ 10 h 24"/>
                <a:gd name="T10" fmla="*/ 10 w 304"/>
                <a:gd name="T11" fmla="*/ 0 h 24"/>
                <a:gd name="T12" fmla="*/ 295 w 304"/>
                <a:gd name="T13" fmla="*/ 4 h 24"/>
                <a:gd name="T14" fmla="*/ 304 w 304"/>
                <a:gd name="T15" fmla="*/ 1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
                  <a:moveTo>
                    <a:pt x="304" y="14"/>
                  </a:moveTo>
                  <a:cubicBezTo>
                    <a:pt x="304" y="19"/>
                    <a:pt x="300" y="24"/>
                    <a:pt x="295" y="24"/>
                  </a:cubicBezTo>
                  <a:cubicBezTo>
                    <a:pt x="10" y="20"/>
                    <a:pt x="10" y="20"/>
                    <a:pt x="10" y="20"/>
                  </a:cubicBezTo>
                  <a:cubicBezTo>
                    <a:pt x="5" y="20"/>
                    <a:pt x="0" y="15"/>
                    <a:pt x="1" y="10"/>
                  </a:cubicBezTo>
                  <a:cubicBezTo>
                    <a:pt x="1" y="10"/>
                    <a:pt x="1" y="10"/>
                    <a:pt x="1" y="10"/>
                  </a:cubicBezTo>
                  <a:cubicBezTo>
                    <a:pt x="1" y="4"/>
                    <a:pt x="5" y="0"/>
                    <a:pt x="10" y="0"/>
                  </a:cubicBezTo>
                  <a:cubicBezTo>
                    <a:pt x="295" y="4"/>
                    <a:pt x="295" y="4"/>
                    <a:pt x="295" y="4"/>
                  </a:cubicBezTo>
                  <a:cubicBezTo>
                    <a:pt x="300" y="4"/>
                    <a:pt x="304" y="9"/>
                    <a:pt x="304" y="14"/>
                  </a:cubicBezTo>
                  <a:close/>
                </a:path>
              </a:pathLst>
            </a:custGeom>
            <a:solidFill>
              <a:srgbClr val="714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7">
              <a:extLst>
                <a:ext uri="{FF2B5EF4-FFF2-40B4-BE49-F238E27FC236}">
                  <a16:creationId xmlns:a16="http://schemas.microsoft.com/office/drawing/2014/main" xmlns="" id="{63F7DD38-9FFC-4FDE-B694-52E4E1FA9871}"/>
                </a:ext>
              </a:extLst>
            </p:cNvPr>
            <p:cNvSpPr>
              <a:spLocks/>
            </p:cNvSpPr>
            <p:nvPr/>
          </p:nvSpPr>
          <p:spPr bwMode="auto">
            <a:xfrm>
              <a:off x="666" y="2819"/>
              <a:ext cx="311" cy="25"/>
            </a:xfrm>
            <a:custGeom>
              <a:avLst/>
              <a:gdLst>
                <a:gd name="T0" fmla="*/ 303 w 303"/>
                <a:gd name="T1" fmla="*/ 14 h 24"/>
                <a:gd name="T2" fmla="*/ 294 w 303"/>
                <a:gd name="T3" fmla="*/ 24 h 24"/>
                <a:gd name="T4" fmla="*/ 9 w 303"/>
                <a:gd name="T5" fmla="*/ 20 h 24"/>
                <a:gd name="T6" fmla="*/ 0 w 303"/>
                <a:gd name="T7" fmla="*/ 10 h 24"/>
                <a:gd name="T8" fmla="*/ 0 w 303"/>
                <a:gd name="T9" fmla="*/ 10 h 24"/>
                <a:gd name="T10" fmla="*/ 9 w 303"/>
                <a:gd name="T11" fmla="*/ 0 h 24"/>
                <a:gd name="T12" fmla="*/ 294 w 303"/>
                <a:gd name="T13" fmla="*/ 4 h 24"/>
                <a:gd name="T14" fmla="*/ 303 w 303"/>
                <a:gd name="T15" fmla="*/ 1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4">
                  <a:moveTo>
                    <a:pt x="303" y="14"/>
                  </a:moveTo>
                  <a:cubicBezTo>
                    <a:pt x="303" y="19"/>
                    <a:pt x="299" y="24"/>
                    <a:pt x="294" y="24"/>
                  </a:cubicBezTo>
                  <a:cubicBezTo>
                    <a:pt x="9" y="20"/>
                    <a:pt x="9" y="20"/>
                    <a:pt x="9" y="20"/>
                  </a:cubicBezTo>
                  <a:cubicBezTo>
                    <a:pt x="4" y="20"/>
                    <a:pt x="0" y="15"/>
                    <a:pt x="0" y="10"/>
                  </a:cubicBezTo>
                  <a:cubicBezTo>
                    <a:pt x="0" y="10"/>
                    <a:pt x="0" y="10"/>
                    <a:pt x="0" y="10"/>
                  </a:cubicBezTo>
                  <a:cubicBezTo>
                    <a:pt x="0" y="4"/>
                    <a:pt x="4" y="0"/>
                    <a:pt x="9" y="0"/>
                  </a:cubicBezTo>
                  <a:cubicBezTo>
                    <a:pt x="294" y="4"/>
                    <a:pt x="294" y="4"/>
                    <a:pt x="294" y="4"/>
                  </a:cubicBezTo>
                  <a:cubicBezTo>
                    <a:pt x="299" y="4"/>
                    <a:pt x="303" y="9"/>
                    <a:pt x="303" y="14"/>
                  </a:cubicBezTo>
                  <a:close/>
                </a:path>
              </a:pathLst>
            </a:custGeom>
            <a:solidFill>
              <a:srgbClr val="714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8">
              <a:extLst>
                <a:ext uri="{FF2B5EF4-FFF2-40B4-BE49-F238E27FC236}">
                  <a16:creationId xmlns:a16="http://schemas.microsoft.com/office/drawing/2014/main" xmlns="" id="{389DB2D8-8BAB-48BC-8D99-5C16073A9916}"/>
                </a:ext>
              </a:extLst>
            </p:cNvPr>
            <p:cNvSpPr>
              <a:spLocks/>
            </p:cNvSpPr>
            <p:nvPr/>
          </p:nvSpPr>
          <p:spPr bwMode="auto">
            <a:xfrm>
              <a:off x="669" y="2820"/>
              <a:ext cx="305" cy="12"/>
            </a:xfrm>
            <a:custGeom>
              <a:avLst/>
              <a:gdLst>
                <a:gd name="T0" fmla="*/ 297 w 297"/>
                <a:gd name="T1" fmla="*/ 8 h 12"/>
                <a:gd name="T2" fmla="*/ 289 w 297"/>
                <a:gd name="T3" fmla="*/ 12 h 12"/>
                <a:gd name="T4" fmla="*/ 8 w 297"/>
                <a:gd name="T5" fmla="*/ 8 h 12"/>
                <a:gd name="T6" fmla="*/ 0 w 297"/>
                <a:gd name="T7" fmla="*/ 4 h 12"/>
                <a:gd name="T8" fmla="*/ 8 w 297"/>
                <a:gd name="T9" fmla="*/ 0 h 12"/>
                <a:gd name="T10" fmla="*/ 289 w 297"/>
                <a:gd name="T11" fmla="*/ 4 h 12"/>
                <a:gd name="T12" fmla="*/ 297 w 297"/>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97" h="12">
                  <a:moveTo>
                    <a:pt x="297" y="8"/>
                  </a:moveTo>
                  <a:cubicBezTo>
                    <a:pt x="296" y="10"/>
                    <a:pt x="293" y="12"/>
                    <a:pt x="289" y="12"/>
                  </a:cubicBezTo>
                  <a:cubicBezTo>
                    <a:pt x="8" y="8"/>
                    <a:pt x="8" y="8"/>
                    <a:pt x="8" y="8"/>
                  </a:cubicBezTo>
                  <a:cubicBezTo>
                    <a:pt x="5" y="8"/>
                    <a:pt x="2" y="6"/>
                    <a:pt x="0" y="4"/>
                  </a:cubicBezTo>
                  <a:cubicBezTo>
                    <a:pt x="2" y="1"/>
                    <a:pt x="5" y="0"/>
                    <a:pt x="8" y="0"/>
                  </a:cubicBezTo>
                  <a:cubicBezTo>
                    <a:pt x="289" y="4"/>
                    <a:pt x="289" y="4"/>
                    <a:pt x="289" y="4"/>
                  </a:cubicBezTo>
                  <a:cubicBezTo>
                    <a:pt x="293" y="4"/>
                    <a:pt x="296" y="6"/>
                    <a:pt x="297" y="8"/>
                  </a:cubicBezTo>
                  <a:close/>
                </a:path>
              </a:pathLst>
            </a:custGeom>
            <a:solidFill>
              <a:srgbClr val="FBF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
              <a:extLst>
                <a:ext uri="{FF2B5EF4-FFF2-40B4-BE49-F238E27FC236}">
                  <a16:creationId xmlns:a16="http://schemas.microsoft.com/office/drawing/2014/main" xmlns="" id="{8304F50F-36DE-442B-96CE-D90B9D941839}"/>
                </a:ext>
              </a:extLst>
            </p:cNvPr>
            <p:cNvSpPr>
              <a:spLocks/>
            </p:cNvSpPr>
            <p:nvPr/>
          </p:nvSpPr>
          <p:spPr bwMode="auto">
            <a:xfrm>
              <a:off x="670" y="2756"/>
              <a:ext cx="305" cy="12"/>
            </a:xfrm>
            <a:custGeom>
              <a:avLst/>
              <a:gdLst>
                <a:gd name="T0" fmla="*/ 297 w 297"/>
                <a:gd name="T1" fmla="*/ 8 h 12"/>
                <a:gd name="T2" fmla="*/ 289 w 297"/>
                <a:gd name="T3" fmla="*/ 12 h 12"/>
                <a:gd name="T4" fmla="*/ 8 w 297"/>
                <a:gd name="T5" fmla="*/ 8 h 12"/>
                <a:gd name="T6" fmla="*/ 0 w 297"/>
                <a:gd name="T7" fmla="*/ 4 h 12"/>
                <a:gd name="T8" fmla="*/ 8 w 297"/>
                <a:gd name="T9" fmla="*/ 0 h 12"/>
                <a:gd name="T10" fmla="*/ 289 w 297"/>
                <a:gd name="T11" fmla="*/ 4 h 12"/>
                <a:gd name="T12" fmla="*/ 297 w 297"/>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97" h="12">
                  <a:moveTo>
                    <a:pt x="297" y="8"/>
                  </a:moveTo>
                  <a:cubicBezTo>
                    <a:pt x="295" y="11"/>
                    <a:pt x="292" y="12"/>
                    <a:pt x="289" y="12"/>
                  </a:cubicBezTo>
                  <a:cubicBezTo>
                    <a:pt x="8" y="8"/>
                    <a:pt x="8" y="8"/>
                    <a:pt x="8" y="8"/>
                  </a:cubicBezTo>
                  <a:cubicBezTo>
                    <a:pt x="4" y="8"/>
                    <a:pt x="1" y="6"/>
                    <a:pt x="0" y="4"/>
                  </a:cubicBezTo>
                  <a:cubicBezTo>
                    <a:pt x="2" y="2"/>
                    <a:pt x="5" y="0"/>
                    <a:pt x="8" y="0"/>
                  </a:cubicBezTo>
                  <a:cubicBezTo>
                    <a:pt x="289" y="4"/>
                    <a:pt x="289" y="4"/>
                    <a:pt x="289" y="4"/>
                  </a:cubicBezTo>
                  <a:cubicBezTo>
                    <a:pt x="293" y="4"/>
                    <a:pt x="295" y="6"/>
                    <a:pt x="297" y="8"/>
                  </a:cubicBezTo>
                  <a:close/>
                </a:path>
              </a:pathLst>
            </a:custGeom>
            <a:solidFill>
              <a:srgbClr val="FBF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0">
              <a:extLst>
                <a:ext uri="{FF2B5EF4-FFF2-40B4-BE49-F238E27FC236}">
                  <a16:creationId xmlns:a16="http://schemas.microsoft.com/office/drawing/2014/main" xmlns="" id="{6FEFC3E5-9339-42D0-9EC3-44D1A283580A}"/>
                </a:ext>
              </a:extLst>
            </p:cNvPr>
            <p:cNvSpPr>
              <a:spLocks/>
            </p:cNvSpPr>
            <p:nvPr/>
          </p:nvSpPr>
          <p:spPr bwMode="auto">
            <a:xfrm>
              <a:off x="666" y="2826"/>
              <a:ext cx="311" cy="18"/>
            </a:xfrm>
            <a:custGeom>
              <a:avLst/>
              <a:gdLst>
                <a:gd name="T0" fmla="*/ 303 w 303"/>
                <a:gd name="T1" fmla="*/ 4 h 17"/>
                <a:gd name="T2" fmla="*/ 303 w 303"/>
                <a:gd name="T3" fmla="*/ 7 h 17"/>
                <a:gd name="T4" fmla="*/ 294 w 303"/>
                <a:gd name="T5" fmla="*/ 17 h 17"/>
                <a:gd name="T6" fmla="*/ 9 w 303"/>
                <a:gd name="T7" fmla="*/ 13 h 17"/>
                <a:gd name="T8" fmla="*/ 0 w 303"/>
                <a:gd name="T9" fmla="*/ 3 h 17"/>
                <a:gd name="T10" fmla="*/ 0 w 303"/>
                <a:gd name="T11" fmla="*/ 0 h 17"/>
                <a:gd name="T12" fmla="*/ 9 w 303"/>
                <a:gd name="T13" fmla="*/ 6 h 17"/>
                <a:gd name="T14" fmla="*/ 294 w 303"/>
                <a:gd name="T15" fmla="*/ 10 h 17"/>
                <a:gd name="T16" fmla="*/ 303 w 303"/>
                <a:gd name="T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17">
                  <a:moveTo>
                    <a:pt x="303" y="4"/>
                  </a:moveTo>
                  <a:cubicBezTo>
                    <a:pt x="303" y="5"/>
                    <a:pt x="303" y="6"/>
                    <a:pt x="303" y="7"/>
                  </a:cubicBezTo>
                  <a:cubicBezTo>
                    <a:pt x="303" y="13"/>
                    <a:pt x="299" y="17"/>
                    <a:pt x="294" y="17"/>
                  </a:cubicBezTo>
                  <a:cubicBezTo>
                    <a:pt x="9" y="13"/>
                    <a:pt x="9" y="13"/>
                    <a:pt x="9" y="13"/>
                  </a:cubicBezTo>
                  <a:cubicBezTo>
                    <a:pt x="4" y="13"/>
                    <a:pt x="0" y="8"/>
                    <a:pt x="0" y="3"/>
                  </a:cubicBezTo>
                  <a:cubicBezTo>
                    <a:pt x="0" y="2"/>
                    <a:pt x="0" y="1"/>
                    <a:pt x="0" y="0"/>
                  </a:cubicBezTo>
                  <a:cubicBezTo>
                    <a:pt x="2" y="3"/>
                    <a:pt x="5" y="6"/>
                    <a:pt x="9" y="6"/>
                  </a:cubicBezTo>
                  <a:cubicBezTo>
                    <a:pt x="294" y="10"/>
                    <a:pt x="294" y="10"/>
                    <a:pt x="294" y="10"/>
                  </a:cubicBezTo>
                  <a:cubicBezTo>
                    <a:pt x="298" y="10"/>
                    <a:pt x="301" y="8"/>
                    <a:pt x="303" y="4"/>
                  </a:cubicBezTo>
                  <a:close/>
                </a:path>
              </a:pathLst>
            </a:custGeom>
            <a:solidFill>
              <a:srgbClr val="AB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1">
              <a:extLst>
                <a:ext uri="{FF2B5EF4-FFF2-40B4-BE49-F238E27FC236}">
                  <a16:creationId xmlns:a16="http://schemas.microsoft.com/office/drawing/2014/main" xmlns="" id="{8C821324-640E-4C9F-9463-1B5F5AB7B281}"/>
                </a:ext>
              </a:extLst>
            </p:cNvPr>
            <p:cNvSpPr>
              <a:spLocks/>
            </p:cNvSpPr>
            <p:nvPr/>
          </p:nvSpPr>
          <p:spPr bwMode="auto">
            <a:xfrm>
              <a:off x="666" y="2761"/>
              <a:ext cx="312" cy="18"/>
            </a:xfrm>
            <a:custGeom>
              <a:avLst/>
              <a:gdLst>
                <a:gd name="T0" fmla="*/ 304 w 304"/>
                <a:gd name="T1" fmla="*/ 5 h 18"/>
                <a:gd name="T2" fmla="*/ 304 w 304"/>
                <a:gd name="T3" fmla="*/ 8 h 18"/>
                <a:gd name="T4" fmla="*/ 295 w 304"/>
                <a:gd name="T5" fmla="*/ 18 h 18"/>
                <a:gd name="T6" fmla="*/ 10 w 304"/>
                <a:gd name="T7" fmla="*/ 14 h 18"/>
                <a:gd name="T8" fmla="*/ 1 w 304"/>
                <a:gd name="T9" fmla="*/ 4 h 18"/>
                <a:gd name="T10" fmla="*/ 1 w 304"/>
                <a:gd name="T11" fmla="*/ 0 h 18"/>
                <a:gd name="T12" fmla="*/ 10 w 304"/>
                <a:gd name="T13" fmla="*/ 7 h 18"/>
                <a:gd name="T14" fmla="*/ 295 w 304"/>
                <a:gd name="T15" fmla="*/ 11 h 18"/>
                <a:gd name="T16" fmla="*/ 304 w 304"/>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18">
                  <a:moveTo>
                    <a:pt x="304" y="5"/>
                  </a:moveTo>
                  <a:cubicBezTo>
                    <a:pt x="304" y="6"/>
                    <a:pt x="304" y="7"/>
                    <a:pt x="304" y="8"/>
                  </a:cubicBezTo>
                  <a:cubicBezTo>
                    <a:pt x="304" y="13"/>
                    <a:pt x="300" y="18"/>
                    <a:pt x="295" y="18"/>
                  </a:cubicBezTo>
                  <a:cubicBezTo>
                    <a:pt x="10" y="14"/>
                    <a:pt x="10" y="14"/>
                    <a:pt x="10" y="14"/>
                  </a:cubicBezTo>
                  <a:cubicBezTo>
                    <a:pt x="5" y="14"/>
                    <a:pt x="0" y="9"/>
                    <a:pt x="1" y="4"/>
                  </a:cubicBezTo>
                  <a:cubicBezTo>
                    <a:pt x="1" y="3"/>
                    <a:pt x="1" y="1"/>
                    <a:pt x="1" y="0"/>
                  </a:cubicBezTo>
                  <a:cubicBezTo>
                    <a:pt x="2" y="4"/>
                    <a:pt x="6" y="7"/>
                    <a:pt x="10" y="7"/>
                  </a:cubicBezTo>
                  <a:cubicBezTo>
                    <a:pt x="295" y="11"/>
                    <a:pt x="295" y="11"/>
                    <a:pt x="295" y="11"/>
                  </a:cubicBezTo>
                  <a:cubicBezTo>
                    <a:pt x="299" y="11"/>
                    <a:pt x="302" y="8"/>
                    <a:pt x="304" y="5"/>
                  </a:cubicBezTo>
                  <a:close/>
                </a:path>
              </a:pathLst>
            </a:custGeom>
            <a:solidFill>
              <a:srgbClr val="AB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2">
              <a:extLst>
                <a:ext uri="{FF2B5EF4-FFF2-40B4-BE49-F238E27FC236}">
                  <a16:creationId xmlns:a16="http://schemas.microsoft.com/office/drawing/2014/main" xmlns="" id="{38BBBA35-91F4-4813-8DF8-9A8D419E5C95}"/>
                </a:ext>
              </a:extLst>
            </p:cNvPr>
            <p:cNvSpPr>
              <a:spLocks/>
            </p:cNvSpPr>
            <p:nvPr/>
          </p:nvSpPr>
          <p:spPr bwMode="auto">
            <a:xfrm>
              <a:off x="692" y="1601"/>
              <a:ext cx="283" cy="323"/>
            </a:xfrm>
            <a:custGeom>
              <a:avLst/>
              <a:gdLst>
                <a:gd name="T0" fmla="*/ 0 w 276"/>
                <a:gd name="T1" fmla="*/ 304 h 316"/>
                <a:gd name="T2" fmla="*/ 135 w 276"/>
                <a:gd name="T3" fmla="*/ 315 h 316"/>
                <a:gd name="T4" fmla="*/ 276 w 276"/>
                <a:gd name="T5" fmla="*/ 306 h 316"/>
                <a:gd name="T6" fmla="*/ 142 w 276"/>
                <a:gd name="T7" fmla="*/ 1 h 316"/>
                <a:gd name="T8" fmla="*/ 0 w 276"/>
                <a:gd name="T9" fmla="*/ 304 h 316"/>
              </a:gdLst>
              <a:ahLst/>
              <a:cxnLst>
                <a:cxn ang="0">
                  <a:pos x="T0" y="T1"/>
                </a:cxn>
                <a:cxn ang="0">
                  <a:pos x="T2" y="T3"/>
                </a:cxn>
                <a:cxn ang="0">
                  <a:pos x="T4" y="T5"/>
                </a:cxn>
                <a:cxn ang="0">
                  <a:pos x="T6" y="T7"/>
                </a:cxn>
                <a:cxn ang="0">
                  <a:pos x="T8" y="T9"/>
                </a:cxn>
              </a:cxnLst>
              <a:rect l="0" t="0" r="r" b="b"/>
              <a:pathLst>
                <a:path w="276" h="316">
                  <a:moveTo>
                    <a:pt x="0" y="304"/>
                  </a:moveTo>
                  <a:cubicBezTo>
                    <a:pt x="12" y="313"/>
                    <a:pt x="90" y="315"/>
                    <a:pt x="135" y="315"/>
                  </a:cubicBezTo>
                  <a:cubicBezTo>
                    <a:pt x="186" y="316"/>
                    <a:pt x="268" y="315"/>
                    <a:pt x="276" y="306"/>
                  </a:cubicBezTo>
                  <a:cubicBezTo>
                    <a:pt x="249" y="74"/>
                    <a:pt x="199" y="2"/>
                    <a:pt x="142" y="1"/>
                  </a:cubicBezTo>
                  <a:cubicBezTo>
                    <a:pt x="84" y="0"/>
                    <a:pt x="32" y="71"/>
                    <a:pt x="0" y="304"/>
                  </a:cubicBezTo>
                  <a:close/>
                </a:path>
              </a:pathLst>
            </a:custGeom>
            <a:gradFill>
              <a:gsLst>
                <a:gs pos="49000">
                  <a:srgbClr val="E4AA23"/>
                </a:gs>
                <a:gs pos="100000">
                  <a:srgbClr val="E4AA23"/>
                </a:gs>
                <a:gs pos="32233">
                  <a:schemeClr val="bg1"/>
                </a:gs>
                <a:gs pos="22000">
                  <a:srgbClr val="BE8121"/>
                </a:gs>
                <a:gs pos="0">
                  <a:srgbClr val="A5671F"/>
                </a:gs>
                <a:gs pos="81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3">
              <a:extLst>
                <a:ext uri="{FF2B5EF4-FFF2-40B4-BE49-F238E27FC236}">
                  <a16:creationId xmlns:a16="http://schemas.microsoft.com/office/drawing/2014/main" xmlns="" id="{7AC4048F-69C5-46B3-B53C-51B3A399C79D}"/>
                </a:ext>
              </a:extLst>
            </p:cNvPr>
            <p:cNvSpPr>
              <a:spLocks/>
            </p:cNvSpPr>
            <p:nvPr/>
          </p:nvSpPr>
          <p:spPr bwMode="auto">
            <a:xfrm>
              <a:off x="697" y="3417"/>
              <a:ext cx="244" cy="16"/>
            </a:xfrm>
            <a:custGeom>
              <a:avLst/>
              <a:gdLst>
                <a:gd name="T0" fmla="*/ 2 w 238"/>
                <a:gd name="T1" fmla="*/ 12 h 16"/>
                <a:gd name="T2" fmla="*/ 0 w 238"/>
                <a:gd name="T3" fmla="*/ 0 h 16"/>
                <a:gd name="T4" fmla="*/ 238 w 238"/>
                <a:gd name="T5" fmla="*/ 4 h 16"/>
                <a:gd name="T6" fmla="*/ 236 w 238"/>
                <a:gd name="T7" fmla="*/ 16 h 16"/>
                <a:gd name="T8" fmla="*/ 2 w 238"/>
                <a:gd name="T9" fmla="*/ 12 h 16"/>
              </a:gdLst>
              <a:ahLst/>
              <a:cxnLst>
                <a:cxn ang="0">
                  <a:pos x="T0" y="T1"/>
                </a:cxn>
                <a:cxn ang="0">
                  <a:pos x="T2" y="T3"/>
                </a:cxn>
                <a:cxn ang="0">
                  <a:pos x="T4" y="T5"/>
                </a:cxn>
                <a:cxn ang="0">
                  <a:pos x="T6" y="T7"/>
                </a:cxn>
                <a:cxn ang="0">
                  <a:pos x="T8" y="T9"/>
                </a:cxn>
              </a:cxnLst>
              <a:rect l="0" t="0" r="r" b="b"/>
              <a:pathLst>
                <a:path w="238" h="16">
                  <a:moveTo>
                    <a:pt x="2" y="12"/>
                  </a:moveTo>
                  <a:cubicBezTo>
                    <a:pt x="1" y="7"/>
                    <a:pt x="1" y="3"/>
                    <a:pt x="0" y="0"/>
                  </a:cubicBezTo>
                  <a:cubicBezTo>
                    <a:pt x="238" y="4"/>
                    <a:pt x="238" y="4"/>
                    <a:pt x="238" y="4"/>
                  </a:cubicBezTo>
                  <a:cubicBezTo>
                    <a:pt x="237" y="7"/>
                    <a:pt x="236" y="12"/>
                    <a:pt x="236" y="16"/>
                  </a:cubicBezTo>
                  <a:lnTo>
                    <a:pt x="2" y="12"/>
                  </a:lnTo>
                  <a:close/>
                </a:path>
              </a:pathLst>
            </a:custGeom>
            <a:solidFill>
              <a:srgbClr val="402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9" name="paperclipfull">
            <a:extLst>
              <a:ext uri="{FF2B5EF4-FFF2-40B4-BE49-F238E27FC236}">
                <a16:creationId xmlns:a16="http://schemas.microsoft.com/office/drawing/2014/main" xmlns="" id="{43730E34-4019-42C7-B256-B428C5C449F6}"/>
              </a:ext>
            </a:extLst>
          </p:cNvPr>
          <p:cNvSpPr>
            <a:spLocks/>
          </p:cNvSpPr>
          <p:nvPr/>
        </p:nvSpPr>
        <p:spPr bwMode="auto">
          <a:xfrm rot="480203">
            <a:off x="3219198" y="4524539"/>
            <a:ext cx="367910" cy="1030417"/>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2">
                  <a:lumMod val="75000"/>
                </a:schemeClr>
              </a:gs>
              <a:gs pos="100000">
                <a:schemeClr val="accent2">
                  <a:lumMod val="50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250" name="paperclipfull">
            <a:extLst>
              <a:ext uri="{FF2B5EF4-FFF2-40B4-BE49-F238E27FC236}">
                <a16:creationId xmlns:a16="http://schemas.microsoft.com/office/drawing/2014/main" xmlns="" id="{544C781C-7FC3-4D19-80CA-55C0ECAD6A58}"/>
              </a:ext>
            </a:extLst>
          </p:cNvPr>
          <p:cNvSpPr>
            <a:spLocks/>
          </p:cNvSpPr>
          <p:nvPr/>
        </p:nvSpPr>
        <p:spPr bwMode="auto">
          <a:xfrm rot="19992877">
            <a:off x="9639023" y="3591735"/>
            <a:ext cx="367910" cy="1030417"/>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3">
                  <a:lumMod val="20000"/>
                  <a:lumOff val="80000"/>
                </a:schemeClr>
              </a:gs>
              <a:gs pos="7500">
                <a:schemeClr val="accent3"/>
              </a:gs>
              <a:gs pos="100000">
                <a:schemeClr val="accent3">
                  <a:lumMod val="7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dirty="0"/>
          </a:p>
        </p:txBody>
      </p:sp>
      <p:sp>
        <p:nvSpPr>
          <p:cNvPr id="57" name="Title 1"/>
          <p:cNvSpPr txBox="1">
            <a:spLocks/>
          </p:cNvSpPr>
          <p:nvPr/>
        </p:nvSpPr>
        <p:spPr>
          <a:xfrm>
            <a:off x="7184204" y="252684"/>
            <a:ext cx="4713516" cy="3940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Cooper Black" panose="0208090404030B020404" pitchFamily="18" charset="0"/>
              </a:rPr>
              <a:t>Worship Assistants </a:t>
            </a:r>
            <a:endParaRPr lang="en-US" sz="3600" dirty="0">
              <a:latin typeface="Cooper Black" panose="0208090404030B020404" pitchFamily="18" charset="0"/>
            </a:endParaRPr>
          </a:p>
        </p:txBody>
      </p:sp>
      <p:sp>
        <p:nvSpPr>
          <p:cNvPr id="3" name="Rectangle 2"/>
          <p:cNvSpPr/>
          <p:nvPr/>
        </p:nvSpPr>
        <p:spPr>
          <a:xfrm rot="20906619">
            <a:off x="3474314" y="1225572"/>
            <a:ext cx="6096000" cy="3139321"/>
          </a:xfrm>
          <a:prstGeom prst="rect">
            <a:avLst/>
          </a:prstGeom>
        </p:spPr>
        <p:txBody>
          <a:bodyPr>
            <a:spAutoFit/>
          </a:bodyPr>
          <a:lstStyle/>
          <a:p>
            <a:r>
              <a:rPr lang="en-US" b="1" u="sng" dirty="0" smtClean="0">
                <a:latin typeface="Cooper Black" panose="0208090404030B020404" pitchFamily="18" charset="0"/>
              </a:rPr>
              <a:t>This  </a:t>
            </a:r>
            <a:r>
              <a:rPr lang="en-US" b="1" u="sng" dirty="0">
                <a:latin typeface="Cooper Black" panose="0208090404030B020404" pitchFamily="18" charset="0"/>
              </a:rPr>
              <a:t>Sunday, August 18 at 9:30 a.m.</a:t>
            </a:r>
            <a:endParaRPr lang="en-US" dirty="0">
              <a:latin typeface="Cooper Black" panose="0208090404030B020404" pitchFamily="18" charset="0"/>
            </a:endParaRPr>
          </a:p>
          <a:p>
            <a:r>
              <a:rPr lang="en-US" dirty="0">
                <a:latin typeface="Cooper Black" panose="0208090404030B020404" pitchFamily="18" charset="0"/>
              </a:rPr>
              <a:t>Greeters:	</a:t>
            </a:r>
            <a:r>
              <a:rPr lang="en-US" dirty="0" smtClean="0">
                <a:latin typeface="Cooper Black" panose="0208090404030B020404" pitchFamily="18" charset="0"/>
              </a:rPr>
              <a:t>Doris </a:t>
            </a:r>
            <a:r>
              <a:rPr lang="en-US" dirty="0">
                <a:latin typeface="Cooper Black" panose="0208090404030B020404" pitchFamily="18" charset="0"/>
              </a:rPr>
              <a:t>Klement</a:t>
            </a:r>
          </a:p>
          <a:p>
            <a:r>
              <a:rPr lang="en-US" dirty="0">
                <a:latin typeface="Cooper Black" panose="0208090404030B020404" pitchFamily="18" charset="0"/>
              </a:rPr>
              <a:t>Usher:		</a:t>
            </a:r>
            <a:r>
              <a:rPr lang="en-US" dirty="0" smtClean="0">
                <a:latin typeface="Cooper Black" panose="0208090404030B020404" pitchFamily="18" charset="0"/>
              </a:rPr>
              <a:t>Karen </a:t>
            </a:r>
            <a:r>
              <a:rPr lang="en-US" dirty="0">
                <a:latin typeface="Cooper Black" panose="0208090404030B020404" pitchFamily="18" charset="0"/>
              </a:rPr>
              <a:t>Lecorchick</a:t>
            </a:r>
          </a:p>
          <a:p>
            <a:r>
              <a:rPr lang="en-US" dirty="0">
                <a:latin typeface="Cooper Black" panose="0208090404030B020404" pitchFamily="18" charset="0"/>
              </a:rPr>
              <a:t>Lector:		</a:t>
            </a:r>
            <a:r>
              <a:rPr lang="en-US" dirty="0" smtClean="0">
                <a:latin typeface="Cooper Black" panose="0208090404030B020404" pitchFamily="18" charset="0"/>
              </a:rPr>
              <a:t>Paul </a:t>
            </a:r>
            <a:r>
              <a:rPr lang="en-US" dirty="0">
                <a:latin typeface="Cooper Black" panose="0208090404030B020404" pitchFamily="18" charset="0"/>
              </a:rPr>
              <a:t>and Kelly Owens</a:t>
            </a:r>
          </a:p>
          <a:p>
            <a:r>
              <a:rPr lang="en-US" dirty="0">
                <a:latin typeface="Cooper Black" panose="0208090404030B020404" pitchFamily="18" charset="0"/>
              </a:rPr>
              <a:t>Cantor:		</a:t>
            </a:r>
            <a:r>
              <a:rPr lang="en-US" dirty="0" smtClean="0">
                <a:latin typeface="Cooper Black" panose="0208090404030B020404" pitchFamily="18" charset="0"/>
              </a:rPr>
              <a:t>Rob </a:t>
            </a:r>
            <a:r>
              <a:rPr lang="en-US" dirty="0">
                <a:latin typeface="Cooper Black" panose="0208090404030B020404" pitchFamily="18" charset="0"/>
              </a:rPr>
              <a:t>Pedersen</a:t>
            </a:r>
          </a:p>
          <a:p>
            <a:r>
              <a:rPr lang="en-US" dirty="0">
                <a:latin typeface="Cooper Black" panose="0208090404030B020404" pitchFamily="18" charset="0"/>
              </a:rPr>
              <a:t>Acolytes:	</a:t>
            </a:r>
            <a:r>
              <a:rPr lang="en-US" dirty="0" smtClean="0">
                <a:latin typeface="Cooper Black" panose="0208090404030B020404" pitchFamily="18" charset="0"/>
              </a:rPr>
              <a:t>Madeline </a:t>
            </a:r>
            <a:r>
              <a:rPr lang="en-US" dirty="0">
                <a:latin typeface="Cooper Black" panose="0208090404030B020404" pitchFamily="18" charset="0"/>
              </a:rPr>
              <a:t>and Marisa Weller</a:t>
            </a:r>
          </a:p>
          <a:p>
            <a:r>
              <a:rPr lang="en-US" dirty="0">
                <a:latin typeface="Cooper Black" panose="0208090404030B020404" pitchFamily="18" charset="0"/>
              </a:rPr>
              <a:t>Assists:		</a:t>
            </a:r>
            <a:r>
              <a:rPr lang="en-US" dirty="0" smtClean="0">
                <a:latin typeface="Cooper Black" panose="0208090404030B020404" pitchFamily="18" charset="0"/>
              </a:rPr>
              <a:t>Chris </a:t>
            </a:r>
            <a:r>
              <a:rPr lang="en-US" dirty="0">
                <a:latin typeface="Cooper Black" panose="0208090404030B020404" pitchFamily="18" charset="0"/>
              </a:rPr>
              <a:t>and Debbie Owens</a:t>
            </a:r>
          </a:p>
          <a:p>
            <a:r>
              <a:rPr lang="en-US" dirty="0">
                <a:latin typeface="Cooper Black" panose="0208090404030B020404" pitchFamily="18" charset="0"/>
              </a:rPr>
              <a:t>Bread:		</a:t>
            </a:r>
            <a:r>
              <a:rPr lang="en-US" dirty="0" smtClean="0">
                <a:latin typeface="Cooper Black" panose="0208090404030B020404" pitchFamily="18" charset="0"/>
              </a:rPr>
              <a:t>Jean </a:t>
            </a:r>
            <a:r>
              <a:rPr lang="en-US" dirty="0">
                <a:latin typeface="Cooper Black" panose="0208090404030B020404" pitchFamily="18" charset="0"/>
              </a:rPr>
              <a:t>Crawford</a:t>
            </a:r>
          </a:p>
          <a:p>
            <a:r>
              <a:rPr lang="en-US" dirty="0">
                <a:latin typeface="Cooper Black" panose="0208090404030B020404" pitchFamily="18" charset="0"/>
              </a:rPr>
              <a:t>Altar duty:	</a:t>
            </a:r>
            <a:r>
              <a:rPr lang="en-US" dirty="0" smtClean="0">
                <a:latin typeface="Cooper Black" panose="0208090404030B020404" pitchFamily="18" charset="0"/>
              </a:rPr>
              <a:t>Jan </a:t>
            </a:r>
            <a:r>
              <a:rPr lang="en-US" dirty="0">
                <a:latin typeface="Cooper Black" panose="0208090404030B020404" pitchFamily="18" charset="0"/>
              </a:rPr>
              <a:t>Wunderle</a:t>
            </a:r>
          </a:p>
          <a:p>
            <a:r>
              <a:rPr lang="en-US" dirty="0">
                <a:latin typeface="Cooper Black" panose="0208090404030B020404" pitchFamily="18" charset="0"/>
              </a:rPr>
              <a:t>Counter:	</a:t>
            </a:r>
            <a:r>
              <a:rPr lang="en-US" dirty="0" smtClean="0">
                <a:latin typeface="Cooper Black" panose="0208090404030B020404" pitchFamily="18" charset="0"/>
              </a:rPr>
              <a:t>Julie </a:t>
            </a:r>
            <a:r>
              <a:rPr lang="en-US" dirty="0">
                <a:latin typeface="Cooper Black" panose="0208090404030B020404" pitchFamily="18" charset="0"/>
              </a:rPr>
              <a:t>Skaggs</a:t>
            </a:r>
          </a:p>
          <a:p>
            <a:r>
              <a:rPr lang="en-US" dirty="0">
                <a:latin typeface="Cooper Black" panose="0208090404030B020404" pitchFamily="18" charset="0"/>
              </a:rPr>
              <a:t>Grass cutting:	</a:t>
            </a:r>
            <a:r>
              <a:rPr lang="en-US" dirty="0" smtClean="0">
                <a:latin typeface="Cooper Black" panose="0208090404030B020404" pitchFamily="18" charset="0"/>
              </a:rPr>
              <a:t>Brian </a:t>
            </a:r>
            <a:r>
              <a:rPr lang="en-US" dirty="0">
                <a:latin typeface="Cooper Black" panose="0208090404030B020404" pitchFamily="18" charset="0"/>
              </a:rPr>
              <a:t>Knip (8/12-8/17)</a:t>
            </a:r>
          </a:p>
        </p:txBody>
      </p:sp>
    </p:spTree>
    <p:extLst>
      <p:ext uri="{BB962C8B-B14F-4D97-AF65-F5344CB8AC3E}">
        <p14:creationId xmlns:p14="http://schemas.microsoft.com/office/powerpoint/2010/main" val="179222404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EE6CE"/>
        </a:solidFill>
        <a:effectLst/>
      </p:bgPr>
    </p:bg>
    <p:spTree>
      <p:nvGrpSpPr>
        <p:cNvPr id="1" name=""/>
        <p:cNvGrpSpPr/>
        <p:nvPr/>
      </p:nvGrpSpPr>
      <p:grpSpPr>
        <a:xfrm>
          <a:off x="0" y="0"/>
          <a:ext cx="0" cy="0"/>
          <a:chOff x="0" y="0"/>
          <a:chExt cx="0" cy="0"/>
        </a:xfrm>
      </p:grpSpPr>
      <p:sp>
        <p:nvSpPr>
          <p:cNvPr id="117" name="Rectangle 12">
            <a:extLst>
              <a:ext uri="{FF2B5EF4-FFF2-40B4-BE49-F238E27FC236}">
                <a16:creationId xmlns:a16="http://schemas.microsoft.com/office/drawing/2014/main" xmlns="" id="{778A7F18-F0F4-42F7-8B2A-6DCC7A8154AB}"/>
              </a:ext>
            </a:extLst>
          </p:cNvPr>
          <p:cNvSpPr/>
          <p:nvPr/>
        </p:nvSpPr>
        <p:spPr>
          <a:xfrm>
            <a:off x="-14589"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135">
            <a:extLst>
              <a:ext uri="{FF2B5EF4-FFF2-40B4-BE49-F238E27FC236}">
                <a16:creationId xmlns:a16="http://schemas.microsoft.com/office/drawing/2014/main" xmlns="" id="{E00914B3-FFC2-4FC4-8082-454F75487EAB}"/>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48" name="Rectangle 247">
            <a:extLst>
              <a:ext uri="{FF2B5EF4-FFF2-40B4-BE49-F238E27FC236}">
                <a16:creationId xmlns:a16="http://schemas.microsoft.com/office/drawing/2014/main" xmlns="" id="{B441B3A1-FBCD-42BB-8CB8-74E30A5AFCC1}"/>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169" name="paperclip">
            <a:extLst>
              <a:ext uri="{FF2B5EF4-FFF2-40B4-BE49-F238E27FC236}">
                <a16:creationId xmlns:a16="http://schemas.microsoft.com/office/drawing/2014/main" xmlns="" id="{8AF85FEB-B220-4C28-9DFA-328FE1784E87}"/>
              </a:ext>
            </a:extLst>
          </p:cNvPr>
          <p:cNvSpPr>
            <a:spLocks/>
          </p:cNvSpPr>
          <p:nvPr/>
        </p:nvSpPr>
        <p:spPr bwMode="auto">
          <a:xfrm rot="512015">
            <a:off x="11265699" y="2335525"/>
            <a:ext cx="453498" cy="1274446"/>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3">
                  <a:lumMod val="60000"/>
                  <a:lumOff val="40000"/>
                </a:schemeClr>
              </a:gs>
              <a:gs pos="100000">
                <a:schemeClr val="accent3"/>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grpSp>
        <p:nvGrpSpPr>
          <p:cNvPr id="328" name="paper_perforated">
            <a:extLst>
              <a:ext uri="{FF2B5EF4-FFF2-40B4-BE49-F238E27FC236}">
                <a16:creationId xmlns:a16="http://schemas.microsoft.com/office/drawing/2014/main" xmlns="" id="{E20D5F5A-F777-47B4-8DE3-2A3B707585C6}"/>
              </a:ext>
            </a:extLst>
          </p:cNvPr>
          <p:cNvGrpSpPr>
            <a:grpSpLocks noChangeAspect="1"/>
          </p:cNvGrpSpPr>
          <p:nvPr/>
        </p:nvGrpSpPr>
        <p:grpSpPr bwMode="auto">
          <a:xfrm rot="20941139">
            <a:off x="2376249" y="721469"/>
            <a:ext cx="6236886" cy="5648271"/>
            <a:chOff x="3952" y="552"/>
            <a:chExt cx="1657" cy="2270"/>
          </a:xfrm>
          <a:effectLst>
            <a:outerShdw blurRad="114300" dist="25400" dir="1800000" algn="tl" rotWithShape="0">
              <a:prstClr val="black">
                <a:alpha val="40000"/>
              </a:prstClr>
            </a:outerShdw>
          </a:effectLst>
        </p:grpSpPr>
        <p:sp>
          <p:nvSpPr>
            <p:cNvPr id="329" name="Freeform 707">
              <a:extLst>
                <a:ext uri="{FF2B5EF4-FFF2-40B4-BE49-F238E27FC236}">
                  <a16:creationId xmlns:a16="http://schemas.microsoft.com/office/drawing/2014/main" xmlns="" id="{66B2F1C7-AE3E-4F55-9EA3-061BF0AFD659}"/>
                </a:ext>
              </a:extLst>
            </p:cNvPr>
            <p:cNvSpPr>
              <a:spLocks/>
            </p:cNvSpPr>
            <p:nvPr/>
          </p:nvSpPr>
          <p:spPr bwMode="auto">
            <a:xfrm>
              <a:off x="3952" y="552"/>
              <a:ext cx="1657" cy="2270"/>
            </a:xfrm>
            <a:custGeom>
              <a:avLst/>
              <a:gdLst>
                <a:gd name="T0" fmla="*/ 57 w 861"/>
                <a:gd name="T1" fmla="*/ 34 h 1180"/>
                <a:gd name="T2" fmla="*/ 46 w 861"/>
                <a:gd name="T3" fmla="*/ 14 h 1180"/>
                <a:gd name="T4" fmla="*/ 58 w 861"/>
                <a:gd name="T5" fmla="*/ 89 h 1180"/>
                <a:gd name="T6" fmla="*/ 111 w 861"/>
                <a:gd name="T7" fmla="*/ 78 h 1180"/>
                <a:gd name="T8" fmla="*/ 60 w 861"/>
                <a:gd name="T9" fmla="*/ 133 h 1180"/>
                <a:gd name="T10" fmla="*/ 8 w 861"/>
                <a:gd name="T11" fmla="*/ 118 h 1180"/>
                <a:gd name="T12" fmla="*/ 61 w 861"/>
                <a:gd name="T13" fmla="*/ 199 h 1180"/>
                <a:gd name="T14" fmla="*/ 114 w 861"/>
                <a:gd name="T15" fmla="*/ 178 h 1180"/>
                <a:gd name="T16" fmla="*/ 62 w 861"/>
                <a:gd name="T17" fmla="*/ 233 h 1180"/>
                <a:gd name="T18" fmla="*/ 0 w 861"/>
                <a:gd name="T19" fmla="*/ 200 h 1180"/>
                <a:gd name="T20" fmla="*/ 32 w 861"/>
                <a:gd name="T21" fmla="*/ 293 h 1180"/>
                <a:gd name="T22" fmla="*/ 71 w 861"/>
                <a:gd name="T23" fmla="*/ 290 h 1180"/>
                <a:gd name="T24" fmla="*/ 116 w 861"/>
                <a:gd name="T25" fmla="*/ 277 h 1180"/>
                <a:gd name="T26" fmla="*/ 65 w 861"/>
                <a:gd name="T27" fmla="*/ 332 h 1180"/>
                <a:gd name="T28" fmla="*/ 43 w 861"/>
                <a:gd name="T29" fmla="*/ 316 h 1180"/>
                <a:gd name="T30" fmla="*/ 13 w 861"/>
                <a:gd name="T31" fmla="*/ 314 h 1180"/>
                <a:gd name="T32" fmla="*/ 43 w 861"/>
                <a:gd name="T33" fmla="*/ 389 h 1180"/>
                <a:gd name="T34" fmla="*/ 66 w 861"/>
                <a:gd name="T35" fmla="*/ 376 h 1180"/>
                <a:gd name="T36" fmla="*/ 120 w 861"/>
                <a:gd name="T37" fmla="*/ 433 h 1180"/>
                <a:gd name="T38" fmla="*/ 67 w 861"/>
                <a:gd name="T39" fmla="*/ 419 h 1180"/>
                <a:gd name="T40" fmla="*/ 16 w 861"/>
                <a:gd name="T41" fmla="*/ 408 h 1180"/>
                <a:gd name="T42" fmla="*/ 40 w 861"/>
                <a:gd name="T43" fmla="*/ 487 h 1180"/>
                <a:gd name="T44" fmla="*/ 69 w 861"/>
                <a:gd name="T45" fmla="*/ 476 h 1180"/>
                <a:gd name="T46" fmla="*/ 123 w 861"/>
                <a:gd name="T47" fmla="*/ 532 h 1180"/>
                <a:gd name="T48" fmla="*/ 69 w 861"/>
                <a:gd name="T49" fmla="*/ 509 h 1180"/>
                <a:gd name="T50" fmla="*/ 20 w 861"/>
                <a:gd name="T51" fmla="*/ 584 h 1180"/>
                <a:gd name="T52" fmla="*/ 72 w 861"/>
                <a:gd name="T53" fmla="*/ 598 h 1180"/>
                <a:gd name="T54" fmla="*/ 124 w 861"/>
                <a:gd name="T55" fmla="*/ 576 h 1180"/>
                <a:gd name="T56" fmla="*/ 73 w 861"/>
                <a:gd name="T57" fmla="*/ 631 h 1180"/>
                <a:gd name="T58" fmla="*/ 21 w 861"/>
                <a:gd name="T59" fmla="*/ 607 h 1180"/>
                <a:gd name="T60" fmla="*/ 51 w 861"/>
                <a:gd name="T61" fmla="*/ 690 h 1180"/>
                <a:gd name="T62" fmla="*/ 74 w 861"/>
                <a:gd name="T63" fmla="*/ 675 h 1180"/>
                <a:gd name="T64" fmla="*/ 128 w 861"/>
                <a:gd name="T65" fmla="*/ 731 h 1180"/>
                <a:gd name="T66" fmla="*/ 92 w 861"/>
                <a:gd name="T67" fmla="*/ 775 h 1180"/>
                <a:gd name="T68" fmla="*/ 131 w 861"/>
                <a:gd name="T69" fmla="*/ 831 h 1180"/>
                <a:gd name="T70" fmla="*/ 77 w 861"/>
                <a:gd name="T71" fmla="*/ 804 h 1180"/>
                <a:gd name="T72" fmla="*/ 28 w 861"/>
                <a:gd name="T73" fmla="*/ 877 h 1180"/>
                <a:gd name="T74" fmla="*/ 79 w 861"/>
                <a:gd name="T75" fmla="*/ 874 h 1180"/>
                <a:gd name="T76" fmla="*/ 134 w 861"/>
                <a:gd name="T77" fmla="*/ 930 h 1180"/>
                <a:gd name="T78" fmla="*/ 80 w 861"/>
                <a:gd name="T79" fmla="*/ 905 h 1180"/>
                <a:gd name="T80" fmla="*/ 31 w 861"/>
                <a:gd name="T81" fmla="*/ 993 h 1180"/>
                <a:gd name="T82" fmla="*/ 82 w 861"/>
                <a:gd name="T83" fmla="*/ 974 h 1180"/>
                <a:gd name="T84" fmla="*/ 136 w 861"/>
                <a:gd name="T85" fmla="*/ 1030 h 1180"/>
                <a:gd name="T86" fmla="*/ 83 w 861"/>
                <a:gd name="T87" fmla="*/ 1012 h 1180"/>
                <a:gd name="T88" fmla="*/ 42 w 861"/>
                <a:gd name="T89" fmla="*/ 1012 h 1180"/>
                <a:gd name="T90" fmla="*/ 33 w 861"/>
                <a:gd name="T91" fmla="*/ 1082 h 1180"/>
                <a:gd name="T92" fmla="*/ 84 w 861"/>
                <a:gd name="T93" fmla="*/ 1073 h 1180"/>
                <a:gd name="T94" fmla="*/ 139 w 861"/>
                <a:gd name="T95" fmla="*/ 1129 h 1180"/>
                <a:gd name="T96" fmla="*/ 85 w 861"/>
                <a:gd name="T97" fmla="*/ 1112 h 1180"/>
                <a:gd name="T98" fmla="*/ 40 w 861"/>
                <a:gd name="T99" fmla="*/ 1120 h 1180"/>
                <a:gd name="T100" fmla="*/ 86 w 861"/>
                <a:gd name="T101" fmla="*/ 1174 h 1180"/>
                <a:gd name="T102" fmla="*/ 861 w 861"/>
                <a:gd name="T103" fmla="*/ 8 h 1180"/>
                <a:gd name="T104" fmla="*/ 110 w 861"/>
                <a:gd name="T105" fmla="*/ 34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1" h="1180">
                  <a:moveTo>
                    <a:pt x="110" y="34"/>
                  </a:moveTo>
                  <a:cubicBezTo>
                    <a:pt x="57" y="34"/>
                    <a:pt x="57" y="34"/>
                    <a:pt x="57" y="34"/>
                  </a:cubicBezTo>
                  <a:cubicBezTo>
                    <a:pt x="56" y="15"/>
                    <a:pt x="56" y="15"/>
                    <a:pt x="56" y="15"/>
                  </a:cubicBezTo>
                  <a:cubicBezTo>
                    <a:pt x="46" y="14"/>
                    <a:pt x="46" y="14"/>
                    <a:pt x="46" y="14"/>
                  </a:cubicBezTo>
                  <a:cubicBezTo>
                    <a:pt x="7" y="89"/>
                    <a:pt x="7" y="89"/>
                    <a:pt x="7" y="89"/>
                  </a:cubicBezTo>
                  <a:cubicBezTo>
                    <a:pt x="58" y="89"/>
                    <a:pt x="58" y="89"/>
                    <a:pt x="58" y="89"/>
                  </a:cubicBezTo>
                  <a:cubicBezTo>
                    <a:pt x="58" y="78"/>
                    <a:pt x="58" y="78"/>
                    <a:pt x="58" y="78"/>
                  </a:cubicBezTo>
                  <a:cubicBezTo>
                    <a:pt x="111" y="78"/>
                    <a:pt x="111" y="78"/>
                    <a:pt x="111" y="78"/>
                  </a:cubicBezTo>
                  <a:cubicBezTo>
                    <a:pt x="113" y="134"/>
                    <a:pt x="113" y="134"/>
                    <a:pt x="113" y="134"/>
                  </a:cubicBezTo>
                  <a:cubicBezTo>
                    <a:pt x="60" y="133"/>
                    <a:pt x="60" y="133"/>
                    <a:pt x="60" y="133"/>
                  </a:cubicBezTo>
                  <a:cubicBezTo>
                    <a:pt x="59" y="118"/>
                    <a:pt x="59" y="118"/>
                    <a:pt x="59" y="118"/>
                  </a:cubicBezTo>
                  <a:cubicBezTo>
                    <a:pt x="8" y="118"/>
                    <a:pt x="8" y="118"/>
                    <a:pt x="8" y="118"/>
                  </a:cubicBezTo>
                  <a:cubicBezTo>
                    <a:pt x="10" y="188"/>
                    <a:pt x="10" y="188"/>
                    <a:pt x="10" y="188"/>
                  </a:cubicBezTo>
                  <a:cubicBezTo>
                    <a:pt x="61" y="199"/>
                    <a:pt x="61" y="199"/>
                    <a:pt x="61" y="199"/>
                  </a:cubicBezTo>
                  <a:cubicBezTo>
                    <a:pt x="61" y="177"/>
                    <a:pt x="61" y="177"/>
                    <a:pt x="61" y="177"/>
                  </a:cubicBezTo>
                  <a:cubicBezTo>
                    <a:pt x="114" y="178"/>
                    <a:pt x="114" y="178"/>
                    <a:pt x="114" y="178"/>
                  </a:cubicBezTo>
                  <a:cubicBezTo>
                    <a:pt x="115" y="233"/>
                    <a:pt x="115" y="233"/>
                    <a:pt x="115" y="233"/>
                  </a:cubicBezTo>
                  <a:cubicBezTo>
                    <a:pt x="62" y="233"/>
                    <a:pt x="62" y="233"/>
                    <a:pt x="62" y="233"/>
                  </a:cubicBezTo>
                  <a:cubicBezTo>
                    <a:pt x="51" y="206"/>
                    <a:pt x="51" y="206"/>
                    <a:pt x="51" y="206"/>
                  </a:cubicBezTo>
                  <a:cubicBezTo>
                    <a:pt x="0" y="200"/>
                    <a:pt x="0" y="200"/>
                    <a:pt x="0" y="200"/>
                  </a:cubicBezTo>
                  <a:cubicBezTo>
                    <a:pt x="20" y="297"/>
                    <a:pt x="20" y="297"/>
                    <a:pt x="20" y="297"/>
                  </a:cubicBezTo>
                  <a:cubicBezTo>
                    <a:pt x="26" y="296"/>
                    <a:pt x="28" y="296"/>
                    <a:pt x="32" y="293"/>
                  </a:cubicBezTo>
                  <a:cubicBezTo>
                    <a:pt x="37" y="291"/>
                    <a:pt x="41" y="293"/>
                    <a:pt x="47" y="292"/>
                  </a:cubicBezTo>
                  <a:cubicBezTo>
                    <a:pt x="54" y="291"/>
                    <a:pt x="65" y="291"/>
                    <a:pt x="71" y="290"/>
                  </a:cubicBezTo>
                  <a:cubicBezTo>
                    <a:pt x="68" y="277"/>
                    <a:pt x="68" y="277"/>
                    <a:pt x="68" y="277"/>
                  </a:cubicBezTo>
                  <a:cubicBezTo>
                    <a:pt x="116" y="277"/>
                    <a:pt x="116" y="277"/>
                    <a:pt x="116" y="277"/>
                  </a:cubicBezTo>
                  <a:cubicBezTo>
                    <a:pt x="118" y="333"/>
                    <a:pt x="118" y="333"/>
                    <a:pt x="118" y="333"/>
                  </a:cubicBezTo>
                  <a:cubicBezTo>
                    <a:pt x="65" y="332"/>
                    <a:pt x="65" y="332"/>
                    <a:pt x="65" y="332"/>
                  </a:cubicBezTo>
                  <a:cubicBezTo>
                    <a:pt x="64" y="318"/>
                    <a:pt x="64" y="318"/>
                    <a:pt x="64" y="318"/>
                  </a:cubicBezTo>
                  <a:cubicBezTo>
                    <a:pt x="57" y="318"/>
                    <a:pt x="46" y="317"/>
                    <a:pt x="43" y="316"/>
                  </a:cubicBezTo>
                  <a:cubicBezTo>
                    <a:pt x="38" y="314"/>
                    <a:pt x="35" y="315"/>
                    <a:pt x="24" y="315"/>
                  </a:cubicBezTo>
                  <a:cubicBezTo>
                    <a:pt x="21" y="315"/>
                    <a:pt x="17" y="314"/>
                    <a:pt x="13" y="314"/>
                  </a:cubicBezTo>
                  <a:cubicBezTo>
                    <a:pt x="15" y="389"/>
                    <a:pt x="15" y="389"/>
                    <a:pt x="15" y="389"/>
                  </a:cubicBezTo>
                  <a:cubicBezTo>
                    <a:pt x="27" y="389"/>
                    <a:pt x="41" y="389"/>
                    <a:pt x="43" y="389"/>
                  </a:cubicBezTo>
                  <a:cubicBezTo>
                    <a:pt x="46" y="389"/>
                    <a:pt x="58" y="390"/>
                    <a:pt x="66" y="391"/>
                  </a:cubicBezTo>
                  <a:cubicBezTo>
                    <a:pt x="66" y="376"/>
                    <a:pt x="66" y="376"/>
                    <a:pt x="66" y="376"/>
                  </a:cubicBezTo>
                  <a:cubicBezTo>
                    <a:pt x="119" y="377"/>
                    <a:pt x="119" y="377"/>
                    <a:pt x="119" y="377"/>
                  </a:cubicBezTo>
                  <a:cubicBezTo>
                    <a:pt x="120" y="433"/>
                    <a:pt x="120" y="433"/>
                    <a:pt x="120" y="433"/>
                  </a:cubicBezTo>
                  <a:cubicBezTo>
                    <a:pt x="67" y="432"/>
                    <a:pt x="67" y="432"/>
                    <a:pt x="67" y="432"/>
                  </a:cubicBezTo>
                  <a:cubicBezTo>
                    <a:pt x="67" y="419"/>
                    <a:pt x="67" y="419"/>
                    <a:pt x="67" y="419"/>
                  </a:cubicBezTo>
                  <a:cubicBezTo>
                    <a:pt x="33" y="410"/>
                    <a:pt x="33" y="410"/>
                    <a:pt x="33" y="410"/>
                  </a:cubicBezTo>
                  <a:cubicBezTo>
                    <a:pt x="16" y="408"/>
                    <a:pt x="16" y="408"/>
                    <a:pt x="16" y="408"/>
                  </a:cubicBezTo>
                  <a:cubicBezTo>
                    <a:pt x="9" y="494"/>
                    <a:pt x="9" y="494"/>
                    <a:pt x="9" y="494"/>
                  </a:cubicBezTo>
                  <a:cubicBezTo>
                    <a:pt x="19" y="492"/>
                    <a:pt x="37" y="488"/>
                    <a:pt x="40" y="487"/>
                  </a:cubicBezTo>
                  <a:cubicBezTo>
                    <a:pt x="42" y="485"/>
                    <a:pt x="59" y="486"/>
                    <a:pt x="69" y="486"/>
                  </a:cubicBezTo>
                  <a:cubicBezTo>
                    <a:pt x="69" y="476"/>
                    <a:pt x="69" y="476"/>
                    <a:pt x="69" y="476"/>
                  </a:cubicBezTo>
                  <a:cubicBezTo>
                    <a:pt x="122" y="477"/>
                    <a:pt x="122" y="477"/>
                    <a:pt x="122" y="477"/>
                  </a:cubicBezTo>
                  <a:cubicBezTo>
                    <a:pt x="123" y="532"/>
                    <a:pt x="123" y="532"/>
                    <a:pt x="123" y="532"/>
                  </a:cubicBezTo>
                  <a:cubicBezTo>
                    <a:pt x="70" y="531"/>
                    <a:pt x="70" y="531"/>
                    <a:pt x="70" y="531"/>
                  </a:cubicBezTo>
                  <a:cubicBezTo>
                    <a:pt x="69" y="509"/>
                    <a:pt x="69" y="509"/>
                    <a:pt x="69" y="509"/>
                  </a:cubicBezTo>
                  <a:cubicBezTo>
                    <a:pt x="18" y="510"/>
                    <a:pt x="18" y="510"/>
                    <a:pt x="18" y="510"/>
                  </a:cubicBezTo>
                  <a:cubicBezTo>
                    <a:pt x="20" y="584"/>
                    <a:pt x="20" y="584"/>
                    <a:pt x="20" y="584"/>
                  </a:cubicBezTo>
                  <a:cubicBezTo>
                    <a:pt x="30" y="586"/>
                    <a:pt x="43" y="588"/>
                    <a:pt x="48" y="588"/>
                  </a:cubicBezTo>
                  <a:cubicBezTo>
                    <a:pt x="54" y="589"/>
                    <a:pt x="65" y="594"/>
                    <a:pt x="72" y="598"/>
                  </a:cubicBezTo>
                  <a:cubicBezTo>
                    <a:pt x="71" y="575"/>
                    <a:pt x="71" y="575"/>
                    <a:pt x="71" y="575"/>
                  </a:cubicBezTo>
                  <a:cubicBezTo>
                    <a:pt x="124" y="576"/>
                    <a:pt x="124" y="576"/>
                    <a:pt x="124" y="576"/>
                  </a:cubicBezTo>
                  <a:cubicBezTo>
                    <a:pt x="126" y="632"/>
                    <a:pt x="126" y="632"/>
                    <a:pt x="126" y="632"/>
                  </a:cubicBezTo>
                  <a:cubicBezTo>
                    <a:pt x="73" y="631"/>
                    <a:pt x="73" y="631"/>
                    <a:pt x="73" y="631"/>
                  </a:cubicBezTo>
                  <a:cubicBezTo>
                    <a:pt x="72" y="611"/>
                    <a:pt x="72" y="611"/>
                    <a:pt x="72" y="611"/>
                  </a:cubicBezTo>
                  <a:cubicBezTo>
                    <a:pt x="21" y="607"/>
                    <a:pt x="21" y="607"/>
                    <a:pt x="21" y="607"/>
                  </a:cubicBezTo>
                  <a:cubicBezTo>
                    <a:pt x="23" y="682"/>
                    <a:pt x="23" y="682"/>
                    <a:pt x="23" y="682"/>
                  </a:cubicBezTo>
                  <a:cubicBezTo>
                    <a:pt x="33" y="685"/>
                    <a:pt x="48" y="688"/>
                    <a:pt x="51" y="690"/>
                  </a:cubicBezTo>
                  <a:cubicBezTo>
                    <a:pt x="54" y="692"/>
                    <a:pt x="65" y="693"/>
                    <a:pt x="74" y="694"/>
                  </a:cubicBezTo>
                  <a:cubicBezTo>
                    <a:pt x="74" y="675"/>
                    <a:pt x="74" y="675"/>
                    <a:pt x="74" y="675"/>
                  </a:cubicBezTo>
                  <a:cubicBezTo>
                    <a:pt x="127" y="676"/>
                    <a:pt x="127" y="676"/>
                    <a:pt x="127" y="676"/>
                  </a:cubicBezTo>
                  <a:cubicBezTo>
                    <a:pt x="128" y="731"/>
                    <a:pt x="128" y="731"/>
                    <a:pt x="128" y="731"/>
                  </a:cubicBezTo>
                  <a:cubicBezTo>
                    <a:pt x="95" y="731"/>
                    <a:pt x="95" y="731"/>
                    <a:pt x="95" y="731"/>
                  </a:cubicBezTo>
                  <a:cubicBezTo>
                    <a:pt x="92" y="775"/>
                    <a:pt x="92" y="775"/>
                    <a:pt x="92" y="775"/>
                  </a:cubicBezTo>
                  <a:cubicBezTo>
                    <a:pt x="129" y="775"/>
                    <a:pt x="129" y="775"/>
                    <a:pt x="129" y="775"/>
                  </a:cubicBezTo>
                  <a:cubicBezTo>
                    <a:pt x="131" y="831"/>
                    <a:pt x="131" y="831"/>
                    <a:pt x="131" y="831"/>
                  </a:cubicBezTo>
                  <a:cubicBezTo>
                    <a:pt x="78" y="830"/>
                    <a:pt x="78" y="830"/>
                    <a:pt x="78" y="830"/>
                  </a:cubicBezTo>
                  <a:cubicBezTo>
                    <a:pt x="77" y="804"/>
                    <a:pt x="77" y="804"/>
                    <a:pt x="77" y="804"/>
                  </a:cubicBezTo>
                  <a:cubicBezTo>
                    <a:pt x="26" y="805"/>
                    <a:pt x="26" y="805"/>
                    <a:pt x="26" y="805"/>
                  </a:cubicBezTo>
                  <a:cubicBezTo>
                    <a:pt x="28" y="877"/>
                    <a:pt x="28" y="877"/>
                    <a:pt x="28" y="877"/>
                  </a:cubicBezTo>
                  <a:cubicBezTo>
                    <a:pt x="80" y="893"/>
                    <a:pt x="80" y="893"/>
                    <a:pt x="80" y="893"/>
                  </a:cubicBezTo>
                  <a:cubicBezTo>
                    <a:pt x="79" y="874"/>
                    <a:pt x="79" y="874"/>
                    <a:pt x="79" y="874"/>
                  </a:cubicBezTo>
                  <a:cubicBezTo>
                    <a:pt x="132" y="875"/>
                    <a:pt x="132" y="875"/>
                    <a:pt x="132" y="875"/>
                  </a:cubicBezTo>
                  <a:cubicBezTo>
                    <a:pt x="134" y="930"/>
                    <a:pt x="134" y="930"/>
                    <a:pt x="134" y="930"/>
                  </a:cubicBezTo>
                  <a:cubicBezTo>
                    <a:pt x="81" y="930"/>
                    <a:pt x="81" y="930"/>
                    <a:pt x="81" y="930"/>
                  </a:cubicBezTo>
                  <a:cubicBezTo>
                    <a:pt x="80" y="905"/>
                    <a:pt x="80" y="905"/>
                    <a:pt x="80" y="905"/>
                  </a:cubicBezTo>
                  <a:cubicBezTo>
                    <a:pt x="29" y="912"/>
                    <a:pt x="29" y="912"/>
                    <a:pt x="29" y="912"/>
                  </a:cubicBezTo>
                  <a:cubicBezTo>
                    <a:pt x="31" y="993"/>
                    <a:pt x="31" y="993"/>
                    <a:pt x="31" y="993"/>
                  </a:cubicBezTo>
                  <a:cubicBezTo>
                    <a:pt x="82" y="1000"/>
                    <a:pt x="82" y="1000"/>
                    <a:pt x="82" y="1000"/>
                  </a:cubicBezTo>
                  <a:cubicBezTo>
                    <a:pt x="82" y="974"/>
                    <a:pt x="82" y="974"/>
                    <a:pt x="82" y="974"/>
                  </a:cubicBezTo>
                  <a:cubicBezTo>
                    <a:pt x="135" y="974"/>
                    <a:pt x="135" y="974"/>
                    <a:pt x="135" y="974"/>
                  </a:cubicBezTo>
                  <a:cubicBezTo>
                    <a:pt x="136" y="1030"/>
                    <a:pt x="136" y="1030"/>
                    <a:pt x="136" y="1030"/>
                  </a:cubicBezTo>
                  <a:cubicBezTo>
                    <a:pt x="83" y="1029"/>
                    <a:pt x="83" y="1029"/>
                    <a:pt x="83" y="1029"/>
                  </a:cubicBezTo>
                  <a:cubicBezTo>
                    <a:pt x="83" y="1012"/>
                    <a:pt x="83" y="1012"/>
                    <a:pt x="83" y="1012"/>
                  </a:cubicBezTo>
                  <a:cubicBezTo>
                    <a:pt x="75" y="1011"/>
                    <a:pt x="66" y="1011"/>
                    <a:pt x="63" y="1010"/>
                  </a:cubicBezTo>
                  <a:cubicBezTo>
                    <a:pt x="58" y="1009"/>
                    <a:pt x="46" y="1011"/>
                    <a:pt x="42" y="1012"/>
                  </a:cubicBezTo>
                  <a:cubicBezTo>
                    <a:pt x="39" y="1012"/>
                    <a:pt x="31" y="1011"/>
                    <a:pt x="31" y="1011"/>
                  </a:cubicBezTo>
                  <a:cubicBezTo>
                    <a:pt x="33" y="1082"/>
                    <a:pt x="33" y="1082"/>
                    <a:pt x="33" y="1082"/>
                  </a:cubicBezTo>
                  <a:cubicBezTo>
                    <a:pt x="85" y="1091"/>
                    <a:pt x="85" y="1091"/>
                    <a:pt x="85" y="1091"/>
                  </a:cubicBezTo>
                  <a:cubicBezTo>
                    <a:pt x="84" y="1073"/>
                    <a:pt x="84" y="1073"/>
                    <a:pt x="84" y="1073"/>
                  </a:cubicBezTo>
                  <a:cubicBezTo>
                    <a:pt x="137" y="1074"/>
                    <a:pt x="137" y="1074"/>
                    <a:pt x="137" y="1074"/>
                  </a:cubicBezTo>
                  <a:cubicBezTo>
                    <a:pt x="139" y="1129"/>
                    <a:pt x="139" y="1129"/>
                    <a:pt x="139" y="1129"/>
                  </a:cubicBezTo>
                  <a:cubicBezTo>
                    <a:pt x="86" y="1129"/>
                    <a:pt x="86" y="1129"/>
                    <a:pt x="86" y="1129"/>
                  </a:cubicBezTo>
                  <a:cubicBezTo>
                    <a:pt x="85" y="1112"/>
                    <a:pt x="85" y="1112"/>
                    <a:pt x="85" y="1112"/>
                  </a:cubicBezTo>
                  <a:cubicBezTo>
                    <a:pt x="69" y="1113"/>
                    <a:pt x="69" y="1113"/>
                    <a:pt x="69" y="1113"/>
                  </a:cubicBezTo>
                  <a:cubicBezTo>
                    <a:pt x="69" y="1113"/>
                    <a:pt x="46" y="1120"/>
                    <a:pt x="40" y="1120"/>
                  </a:cubicBezTo>
                  <a:cubicBezTo>
                    <a:pt x="34" y="1120"/>
                    <a:pt x="34" y="1120"/>
                    <a:pt x="34" y="1120"/>
                  </a:cubicBezTo>
                  <a:cubicBezTo>
                    <a:pt x="86" y="1174"/>
                    <a:pt x="86" y="1174"/>
                    <a:pt x="86" y="1174"/>
                  </a:cubicBezTo>
                  <a:cubicBezTo>
                    <a:pt x="859" y="1180"/>
                    <a:pt x="859" y="1180"/>
                    <a:pt x="859" y="1180"/>
                  </a:cubicBezTo>
                  <a:cubicBezTo>
                    <a:pt x="861" y="8"/>
                    <a:pt x="861" y="8"/>
                    <a:pt x="861" y="8"/>
                  </a:cubicBezTo>
                  <a:cubicBezTo>
                    <a:pt x="659" y="10"/>
                    <a:pt x="312" y="0"/>
                    <a:pt x="109" y="5"/>
                  </a:cubicBezTo>
                  <a:lnTo>
                    <a:pt x="110" y="34"/>
                  </a:lnTo>
                  <a:close/>
                </a:path>
              </a:pathLst>
            </a:custGeom>
            <a:solidFill>
              <a:srgbClr val="E9E4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708">
              <a:extLst>
                <a:ext uri="{FF2B5EF4-FFF2-40B4-BE49-F238E27FC236}">
                  <a16:creationId xmlns:a16="http://schemas.microsoft.com/office/drawing/2014/main" xmlns="" id="{5AE3776A-7601-42CE-AEA3-F43F25E286F8}"/>
                </a:ext>
              </a:extLst>
            </p:cNvPr>
            <p:cNvSpPr>
              <a:spLocks noEditPoints="1"/>
            </p:cNvSpPr>
            <p:nvPr/>
          </p:nvSpPr>
          <p:spPr bwMode="auto">
            <a:xfrm>
              <a:off x="4325" y="857"/>
              <a:ext cx="1131" cy="1606"/>
            </a:xfrm>
            <a:custGeom>
              <a:avLst/>
              <a:gdLst>
                <a:gd name="T0" fmla="*/ 1108 w 1131"/>
                <a:gd name="T1" fmla="*/ 21 h 1606"/>
                <a:gd name="T2" fmla="*/ 0 w 1131"/>
                <a:gd name="T3" fmla="*/ 0 h 1606"/>
                <a:gd name="T4" fmla="*/ 1108 w 1131"/>
                <a:gd name="T5" fmla="*/ 130 h 1606"/>
                <a:gd name="T6" fmla="*/ 1 w 1131"/>
                <a:gd name="T7" fmla="*/ 136 h 1606"/>
                <a:gd name="T8" fmla="*/ 1108 w 1131"/>
                <a:gd name="T9" fmla="*/ 130 h 1606"/>
                <a:gd name="T10" fmla="*/ 1110 w 1131"/>
                <a:gd name="T11" fmla="*/ 265 h 1606"/>
                <a:gd name="T12" fmla="*/ 3 w 1131"/>
                <a:gd name="T13" fmla="*/ 244 h 1606"/>
                <a:gd name="T14" fmla="*/ 1112 w 1131"/>
                <a:gd name="T15" fmla="*/ 375 h 1606"/>
                <a:gd name="T16" fmla="*/ 5 w 1131"/>
                <a:gd name="T17" fmla="*/ 380 h 1606"/>
                <a:gd name="T18" fmla="*/ 1112 w 1131"/>
                <a:gd name="T19" fmla="*/ 375 h 1606"/>
                <a:gd name="T20" fmla="*/ 1114 w 1131"/>
                <a:gd name="T21" fmla="*/ 509 h 1606"/>
                <a:gd name="T22" fmla="*/ 7 w 1131"/>
                <a:gd name="T23" fmla="*/ 488 h 1606"/>
                <a:gd name="T24" fmla="*/ 1116 w 1131"/>
                <a:gd name="T25" fmla="*/ 619 h 1606"/>
                <a:gd name="T26" fmla="*/ 9 w 1131"/>
                <a:gd name="T27" fmla="*/ 625 h 1606"/>
                <a:gd name="T28" fmla="*/ 1116 w 1131"/>
                <a:gd name="T29" fmla="*/ 619 h 1606"/>
                <a:gd name="T30" fmla="*/ 1118 w 1131"/>
                <a:gd name="T31" fmla="*/ 754 h 1606"/>
                <a:gd name="T32" fmla="*/ 11 w 1131"/>
                <a:gd name="T33" fmla="*/ 732 h 1606"/>
                <a:gd name="T34" fmla="*/ 1120 w 1131"/>
                <a:gd name="T35" fmla="*/ 863 h 1606"/>
                <a:gd name="T36" fmla="*/ 13 w 1131"/>
                <a:gd name="T37" fmla="*/ 867 h 1606"/>
                <a:gd name="T38" fmla="*/ 1120 w 1131"/>
                <a:gd name="T39" fmla="*/ 863 h 1606"/>
                <a:gd name="T40" fmla="*/ 1122 w 1131"/>
                <a:gd name="T41" fmla="*/ 996 h 1606"/>
                <a:gd name="T42" fmla="*/ 15 w 1131"/>
                <a:gd name="T43" fmla="*/ 975 h 1606"/>
                <a:gd name="T44" fmla="*/ 1123 w 1131"/>
                <a:gd name="T45" fmla="*/ 1106 h 1606"/>
                <a:gd name="T46" fmla="*/ 17 w 1131"/>
                <a:gd name="T47" fmla="*/ 1111 h 1606"/>
                <a:gd name="T48" fmla="*/ 1123 w 1131"/>
                <a:gd name="T49" fmla="*/ 1106 h 1606"/>
                <a:gd name="T50" fmla="*/ 1125 w 1131"/>
                <a:gd name="T51" fmla="*/ 1240 h 1606"/>
                <a:gd name="T52" fmla="*/ 19 w 1131"/>
                <a:gd name="T53" fmla="*/ 1219 h 1606"/>
                <a:gd name="T54" fmla="*/ 1127 w 1131"/>
                <a:gd name="T55" fmla="*/ 1350 h 1606"/>
                <a:gd name="T56" fmla="*/ 19 w 1131"/>
                <a:gd name="T57" fmla="*/ 1356 h 1606"/>
                <a:gd name="T58" fmla="*/ 1127 w 1131"/>
                <a:gd name="T59" fmla="*/ 1350 h 1606"/>
                <a:gd name="T60" fmla="*/ 1129 w 1131"/>
                <a:gd name="T61" fmla="*/ 1485 h 1606"/>
                <a:gd name="T62" fmla="*/ 23 w 1131"/>
                <a:gd name="T63" fmla="*/ 1463 h 1606"/>
                <a:gd name="T64" fmla="*/ 1131 w 1131"/>
                <a:gd name="T65" fmla="*/ 1594 h 1606"/>
                <a:gd name="T66" fmla="*/ 23 w 1131"/>
                <a:gd name="T67" fmla="*/ 1600 h 1606"/>
                <a:gd name="T68" fmla="*/ 1131 w 1131"/>
                <a:gd name="T69" fmla="*/ 159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1" h="1606">
                  <a:moveTo>
                    <a:pt x="1108" y="9"/>
                  </a:moveTo>
                  <a:lnTo>
                    <a:pt x="1108" y="21"/>
                  </a:lnTo>
                  <a:lnTo>
                    <a:pt x="0" y="13"/>
                  </a:lnTo>
                  <a:lnTo>
                    <a:pt x="0" y="0"/>
                  </a:lnTo>
                  <a:lnTo>
                    <a:pt x="1108" y="9"/>
                  </a:lnTo>
                  <a:close/>
                  <a:moveTo>
                    <a:pt x="1108" y="130"/>
                  </a:moveTo>
                  <a:lnTo>
                    <a:pt x="1108" y="144"/>
                  </a:lnTo>
                  <a:lnTo>
                    <a:pt x="1" y="136"/>
                  </a:lnTo>
                  <a:lnTo>
                    <a:pt x="1" y="123"/>
                  </a:lnTo>
                  <a:lnTo>
                    <a:pt x="1108" y="130"/>
                  </a:lnTo>
                  <a:close/>
                  <a:moveTo>
                    <a:pt x="1110" y="253"/>
                  </a:moveTo>
                  <a:lnTo>
                    <a:pt x="1110" y="265"/>
                  </a:lnTo>
                  <a:lnTo>
                    <a:pt x="3" y="257"/>
                  </a:lnTo>
                  <a:lnTo>
                    <a:pt x="3" y="244"/>
                  </a:lnTo>
                  <a:lnTo>
                    <a:pt x="1110" y="253"/>
                  </a:lnTo>
                  <a:close/>
                  <a:moveTo>
                    <a:pt x="1112" y="375"/>
                  </a:moveTo>
                  <a:lnTo>
                    <a:pt x="1112" y="386"/>
                  </a:lnTo>
                  <a:lnTo>
                    <a:pt x="5" y="380"/>
                  </a:lnTo>
                  <a:lnTo>
                    <a:pt x="5" y="365"/>
                  </a:lnTo>
                  <a:lnTo>
                    <a:pt x="1112" y="375"/>
                  </a:lnTo>
                  <a:close/>
                  <a:moveTo>
                    <a:pt x="1114" y="496"/>
                  </a:moveTo>
                  <a:lnTo>
                    <a:pt x="1114" y="509"/>
                  </a:lnTo>
                  <a:lnTo>
                    <a:pt x="7" y="502"/>
                  </a:lnTo>
                  <a:lnTo>
                    <a:pt x="7" y="488"/>
                  </a:lnTo>
                  <a:lnTo>
                    <a:pt x="1114" y="496"/>
                  </a:lnTo>
                  <a:close/>
                  <a:moveTo>
                    <a:pt x="1116" y="619"/>
                  </a:moveTo>
                  <a:lnTo>
                    <a:pt x="1116" y="630"/>
                  </a:lnTo>
                  <a:lnTo>
                    <a:pt x="9" y="625"/>
                  </a:lnTo>
                  <a:lnTo>
                    <a:pt x="9" y="609"/>
                  </a:lnTo>
                  <a:lnTo>
                    <a:pt x="1116" y="619"/>
                  </a:lnTo>
                  <a:close/>
                  <a:moveTo>
                    <a:pt x="1118" y="740"/>
                  </a:moveTo>
                  <a:lnTo>
                    <a:pt x="1118" y="754"/>
                  </a:lnTo>
                  <a:lnTo>
                    <a:pt x="11" y="746"/>
                  </a:lnTo>
                  <a:lnTo>
                    <a:pt x="11" y="732"/>
                  </a:lnTo>
                  <a:lnTo>
                    <a:pt x="1118" y="740"/>
                  </a:lnTo>
                  <a:close/>
                  <a:moveTo>
                    <a:pt x="1120" y="863"/>
                  </a:moveTo>
                  <a:lnTo>
                    <a:pt x="1120" y="875"/>
                  </a:lnTo>
                  <a:lnTo>
                    <a:pt x="13" y="867"/>
                  </a:lnTo>
                  <a:lnTo>
                    <a:pt x="13" y="854"/>
                  </a:lnTo>
                  <a:lnTo>
                    <a:pt x="1120" y="863"/>
                  </a:lnTo>
                  <a:close/>
                  <a:moveTo>
                    <a:pt x="1122" y="984"/>
                  </a:moveTo>
                  <a:lnTo>
                    <a:pt x="1122" y="996"/>
                  </a:lnTo>
                  <a:lnTo>
                    <a:pt x="15" y="990"/>
                  </a:lnTo>
                  <a:lnTo>
                    <a:pt x="15" y="975"/>
                  </a:lnTo>
                  <a:lnTo>
                    <a:pt x="1122" y="984"/>
                  </a:lnTo>
                  <a:close/>
                  <a:moveTo>
                    <a:pt x="1123" y="1106"/>
                  </a:moveTo>
                  <a:lnTo>
                    <a:pt x="1123" y="1119"/>
                  </a:lnTo>
                  <a:lnTo>
                    <a:pt x="17" y="1111"/>
                  </a:lnTo>
                  <a:lnTo>
                    <a:pt x="17" y="1098"/>
                  </a:lnTo>
                  <a:lnTo>
                    <a:pt x="1123" y="1106"/>
                  </a:lnTo>
                  <a:close/>
                  <a:moveTo>
                    <a:pt x="1125" y="1229"/>
                  </a:moveTo>
                  <a:lnTo>
                    <a:pt x="1125" y="1240"/>
                  </a:lnTo>
                  <a:lnTo>
                    <a:pt x="19" y="1234"/>
                  </a:lnTo>
                  <a:lnTo>
                    <a:pt x="19" y="1219"/>
                  </a:lnTo>
                  <a:lnTo>
                    <a:pt x="1125" y="1229"/>
                  </a:lnTo>
                  <a:close/>
                  <a:moveTo>
                    <a:pt x="1127" y="1350"/>
                  </a:moveTo>
                  <a:lnTo>
                    <a:pt x="1127" y="1363"/>
                  </a:lnTo>
                  <a:lnTo>
                    <a:pt x="19" y="1356"/>
                  </a:lnTo>
                  <a:lnTo>
                    <a:pt x="21" y="1342"/>
                  </a:lnTo>
                  <a:lnTo>
                    <a:pt x="1127" y="1350"/>
                  </a:lnTo>
                  <a:close/>
                  <a:moveTo>
                    <a:pt x="1129" y="1473"/>
                  </a:moveTo>
                  <a:lnTo>
                    <a:pt x="1129" y="1485"/>
                  </a:lnTo>
                  <a:lnTo>
                    <a:pt x="21" y="1477"/>
                  </a:lnTo>
                  <a:lnTo>
                    <a:pt x="23" y="1463"/>
                  </a:lnTo>
                  <a:lnTo>
                    <a:pt x="1129" y="1473"/>
                  </a:lnTo>
                  <a:close/>
                  <a:moveTo>
                    <a:pt x="1131" y="1594"/>
                  </a:moveTo>
                  <a:lnTo>
                    <a:pt x="1131" y="1606"/>
                  </a:lnTo>
                  <a:lnTo>
                    <a:pt x="23" y="1600"/>
                  </a:lnTo>
                  <a:lnTo>
                    <a:pt x="25" y="1586"/>
                  </a:lnTo>
                  <a:lnTo>
                    <a:pt x="1131" y="15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709">
              <a:extLst>
                <a:ext uri="{FF2B5EF4-FFF2-40B4-BE49-F238E27FC236}">
                  <a16:creationId xmlns:a16="http://schemas.microsoft.com/office/drawing/2014/main" xmlns="" id="{246058CA-91CD-4422-9E0E-12C46F94E71A}"/>
                </a:ext>
              </a:extLst>
            </p:cNvPr>
            <p:cNvSpPr>
              <a:spLocks/>
            </p:cNvSpPr>
            <p:nvPr/>
          </p:nvSpPr>
          <p:spPr bwMode="auto">
            <a:xfrm>
              <a:off x="3966" y="579"/>
              <a:ext cx="78" cy="144"/>
            </a:xfrm>
            <a:custGeom>
              <a:avLst/>
              <a:gdLst>
                <a:gd name="T0" fmla="*/ 75 w 78"/>
                <a:gd name="T1" fmla="*/ 0 h 144"/>
                <a:gd name="T2" fmla="*/ 78 w 78"/>
                <a:gd name="T3" fmla="*/ 18 h 144"/>
                <a:gd name="T4" fmla="*/ 78 w 78"/>
                <a:gd name="T5" fmla="*/ 123 h 144"/>
                <a:gd name="T6" fmla="*/ 0 w 78"/>
                <a:gd name="T7" fmla="*/ 144 h 144"/>
                <a:gd name="T8" fmla="*/ 75 w 78"/>
                <a:gd name="T9" fmla="*/ 0 h 144"/>
              </a:gdLst>
              <a:ahLst/>
              <a:cxnLst>
                <a:cxn ang="0">
                  <a:pos x="T0" y="T1"/>
                </a:cxn>
                <a:cxn ang="0">
                  <a:pos x="T2" y="T3"/>
                </a:cxn>
                <a:cxn ang="0">
                  <a:pos x="T4" y="T5"/>
                </a:cxn>
                <a:cxn ang="0">
                  <a:pos x="T6" y="T7"/>
                </a:cxn>
                <a:cxn ang="0">
                  <a:pos x="T8" y="T9"/>
                </a:cxn>
              </a:cxnLst>
              <a:rect l="0" t="0" r="r" b="b"/>
              <a:pathLst>
                <a:path w="78" h="144">
                  <a:moveTo>
                    <a:pt x="75" y="0"/>
                  </a:moveTo>
                  <a:lnTo>
                    <a:pt x="78" y="18"/>
                  </a:lnTo>
                  <a:lnTo>
                    <a:pt x="78" y="123"/>
                  </a:lnTo>
                  <a:lnTo>
                    <a:pt x="0" y="144"/>
                  </a:lnTo>
                  <a:lnTo>
                    <a:pt x="75" y="0"/>
                  </a:lnTo>
                  <a:close/>
                </a:path>
              </a:pathLst>
            </a:custGeom>
            <a:solidFill>
              <a:srgbClr val="CACB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710">
              <a:extLst>
                <a:ext uri="{FF2B5EF4-FFF2-40B4-BE49-F238E27FC236}">
                  <a16:creationId xmlns:a16="http://schemas.microsoft.com/office/drawing/2014/main" xmlns="" id="{DED18B05-776C-4A0F-8C7A-7C0EEFE84B95}"/>
                </a:ext>
              </a:extLst>
            </p:cNvPr>
            <p:cNvSpPr>
              <a:spLocks/>
            </p:cNvSpPr>
            <p:nvPr/>
          </p:nvSpPr>
          <p:spPr bwMode="auto">
            <a:xfrm>
              <a:off x="4019" y="2709"/>
              <a:ext cx="99" cy="105"/>
            </a:xfrm>
            <a:custGeom>
              <a:avLst/>
              <a:gdLst>
                <a:gd name="T0" fmla="*/ 99 w 99"/>
                <a:gd name="T1" fmla="*/ 105 h 105"/>
                <a:gd name="T2" fmla="*/ 91 w 99"/>
                <a:gd name="T3" fmla="*/ 3 h 105"/>
                <a:gd name="T4" fmla="*/ 0 w 99"/>
                <a:gd name="T5" fmla="*/ 0 h 105"/>
                <a:gd name="T6" fmla="*/ 99 w 99"/>
                <a:gd name="T7" fmla="*/ 105 h 105"/>
              </a:gdLst>
              <a:ahLst/>
              <a:cxnLst>
                <a:cxn ang="0">
                  <a:pos x="T0" y="T1"/>
                </a:cxn>
                <a:cxn ang="0">
                  <a:pos x="T2" y="T3"/>
                </a:cxn>
                <a:cxn ang="0">
                  <a:pos x="T4" y="T5"/>
                </a:cxn>
                <a:cxn ang="0">
                  <a:pos x="T6" y="T7"/>
                </a:cxn>
              </a:cxnLst>
              <a:rect l="0" t="0" r="r" b="b"/>
              <a:pathLst>
                <a:path w="99" h="105">
                  <a:moveTo>
                    <a:pt x="99" y="105"/>
                  </a:moveTo>
                  <a:lnTo>
                    <a:pt x="91" y="3"/>
                  </a:lnTo>
                  <a:lnTo>
                    <a:pt x="0" y="0"/>
                  </a:lnTo>
                  <a:lnTo>
                    <a:pt x="99" y="105"/>
                  </a:lnTo>
                  <a:close/>
                </a:path>
              </a:pathLst>
            </a:custGeom>
            <a:solidFill>
              <a:srgbClr val="CACB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 name="clip">
            <a:extLst>
              <a:ext uri="{FF2B5EF4-FFF2-40B4-BE49-F238E27FC236}">
                <a16:creationId xmlns:a16="http://schemas.microsoft.com/office/drawing/2014/main" xmlns="" id="{9153AD4B-3B28-4526-B38E-056BEB028F0D}"/>
              </a:ext>
            </a:extLst>
          </p:cNvPr>
          <p:cNvGrpSpPr>
            <a:grpSpLocks noChangeAspect="1"/>
          </p:cNvGrpSpPr>
          <p:nvPr/>
        </p:nvGrpSpPr>
        <p:grpSpPr bwMode="auto">
          <a:xfrm rot="20815828">
            <a:off x="4982582" y="205086"/>
            <a:ext cx="1257204" cy="1024012"/>
            <a:chOff x="2176" y="425"/>
            <a:chExt cx="496" cy="404"/>
          </a:xfrm>
        </p:grpSpPr>
        <p:sp>
          <p:nvSpPr>
            <p:cNvPr id="311" name="Freeform 811">
              <a:extLst>
                <a:ext uri="{FF2B5EF4-FFF2-40B4-BE49-F238E27FC236}">
                  <a16:creationId xmlns:a16="http://schemas.microsoft.com/office/drawing/2014/main" xmlns="" id="{F72059FF-6A16-4DB1-B370-B8D4D243C333}"/>
                </a:ext>
              </a:extLst>
            </p:cNvPr>
            <p:cNvSpPr>
              <a:spLocks/>
            </p:cNvSpPr>
            <p:nvPr/>
          </p:nvSpPr>
          <p:spPr bwMode="auto">
            <a:xfrm>
              <a:off x="2301" y="466"/>
              <a:ext cx="246" cy="357"/>
            </a:xfrm>
            <a:custGeom>
              <a:avLst/>
              <a:gdLst>
                <a:gd name="T0" fmla="*/ 155 w 271"/>
                <a:gd name="T1" fmla="*/ 124 h 394"/>
                <a:gd name="T2" fmla="*/ 198 w 271"/>
                <a:gd name="T3" fmla="*/ 69 h 394"/>
                <a:gd name="T4" fmla="*/ 212 w 271"/>
                <a:gd name="T5" fmla="*/ 38 h 394"/>
                <a:gd name="T6" fmla="*/ 133 w 271"/>
                <a:gd name="T7" fmla="*/ 11 h 394"/>
                <a:gd name="T8" fmla="*/ 54 w 271"/>
                <a:gd name="T9" fmla="*/ 44 h 394"/>
                <a:gd name="T10" fmla="*/ 67 w 271"/>
                <a:gd name="T11" fmla="*/ 74 h 394"/>
                <a:gd name="T12" fmla="*/ 111 w 271"/>
                <a:gd name="T13" fmla="*/ 125 h 394"/>
                <a:gd name="T14" fmla="*/ 11 w 271"/>
                <a:gd name="T15" fmla="*/ 393 h 394"/>
                <a:gd name="T16" fmla="*/ 0 w 271"/>
                <a:gd name="T17" fmla="*/ 394 h 394"/>
                <a:gd name="T18" fmla="*/ 101 w 271"/>
                <a:gd name="T19" fmla="*/ 127 h 394"/>
                <a:gd name="T20" fmla="*/ 60 w 271"/>
                <a:gd name="T21" fmla="*/ 82 h 394"/>
                <a:gd name="T22" fmla="*/ 44 w 271"/>
                <a:gd name="T23" fmla="*/ 41 h 394"/>
                <a:gd name="T24" fmla="*/ 134 w 271"/>
                <a:gd name="T25" fmla="*/ 1 h 394"/>
                <a:gd name="T26" fmla="*/ 222 w 271"/>
                <a:gd name="T27" fmla="*/ 34 h 394"/>
                <a:gd name="T28" fmla="*/ 206 w 271"/>
                <a:gd name="T29" fmla="*/ 75 h 394"/>
                <a:gd name="T30" fmla="*/ 165 w 271"/>
                <a:gd name="T31" fmla="*/ 124 h 394"/>
                <a:gd name="T32" fmla="*/ 271 w 271"/>
                <a:gd name="T33" fmla="*/ 381 h 394"/>
                <a:gd name="T34" fmla="*/ 260 w 271"/>
                <a:gd name="T35" fmla="*/ 382 h 394"/>
                <a:gd name="T36" fmla="*/ 155 w 271"/>
                <a:gd name="T37" fmla="*/ 12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94">
                  <a:moveTo>
                    <a:pt x="155" y="124"/>
                  </a:moveTo>
                  <a:cubicBezTo>
                    <a:pt x="157" y="99"/>
                    <a:pt x="180" y="85"/>
                    <a:pt x="198" y="69"/>
                  </a:cubicBezTo>
                  <a:cubicBezTo>
                    <a:pt x="207" y="61"/>
                    <a:pt x="216" y="48"/>
                    <a:pt x="212" y="38"/>
                  </a:cubicBezTo>
                  <a:cubicBezTo>
                    <a:pt x="203" y="18"/>
                    <a:pt x="164" y="10"/>
                    <a:pt x="133" y="11"/>
                  </a:cubicBezTo>
                  <a:cubicBezTo>
                    <a:pt x="101" y="12"/>
                    <a:pt x="62" y="24"/>
                    <a:pt x="54" y="44"/>
                  </a:cubicBezTo>
                  <a:cubicBezTo>
                    <a:pt x="49" y="56"/>
                    <a:pt x="58" y="68"/>
                    <a:pt x="67" y="74"/>
                  </a:cubicBezTo>
                  <a:cubicBezTo>
                    <a:pt x="86" y="89"/>
                    <a:pt x="109" y="101"/>
                    <a:pt x="111" y="125"/>
                  </a:cubicBezTo>
                  <a:cubicBezTo>
                    <a:pt x="113" y="140"/>
                    <a:pt x="45" y="289"/>
                    <a:pt x="11" y="393"/>
                  </a:cubicBezTo>
                  <a:cubicBezTo>
                    <a:pt x="0" y="394"/>
                    <a:pt x="0" y="394"/>
                    <a:pt x="0" y="394"/>
                  </a:cubicBezTo>
                  <a:cubicBezTo>
                    <a:pt x="33" y="290"/>
                    <a:pt x="102" y="141"/>
                    <a:pt x="101" y="127"/>
                  </a:cubicBezTo>
                  <a:cubicBezTo>
                    <a:pt x="98" y="106"/>
                    <a:pt x="76" y="94"/>
                    <a:pt x="60" y="82"/>
                  </a:cubicBezTo>
                  <a:cubicBezTo>
                    <a:pt x="48" y="72"/>
                    <a:pt x="37" y="57"/>
                    <a:pt x="44" y="41"/>
                  </a:cubicBezTo>
                  <a:cubicBezTo>
                    <a:pt x="54" y="17"/>
                    <a:pt x="93" y="3"/>
                    <a:pt x="134" y="1"/>
                  </a:cubicBezTo>
                  <a:cubicBezTo>
                    <a:pt x="174" y="0"/>
                    <a:pt x="211" y="11"/>
                    <a:pt x="222" y="34"/>
                  </a:cubicBezTo>
                  <a:cubicBezTo>
                    <a:pt x="228" y="48"/>
                    <a:pt x="218" y="65"/>
                    <a:pt x="206" y="75"/>
                  </a:cubicBezTo>
                  <a:cubicBezTo>
                    <a:pt x="190" y="89"/>
                    <a:pt x="168" y="103"/>
                    <a:pt x="165" y="124"/>
                  </a:cubicBezTo>
                  <a:cubicBezTo>
                    <a:pt x="164" y="138"/>
                    <a:pt x="235" y="281"/>
                    <a:pt x="271" y="381"/>
                  </a:cubicBezTo>
                  <a:cubicBezTo>
                    <a:pt x="260" y="382"/>
                    <a:pt x="260" y="382"/>
                    <a:pt x="260" y="382"/>
                  </a:cubicBezTo>
                  <a:cubicBezTo>
                    <a:pt x="224" y="281"/>
                    <a:pt x="153" y="139"/>
                    <a:pt x="155" y="124"/>
                  </a:cubicBezTo>
                  <a:close/>
                </a:path>
              </a:pathLst>
            </a:custGeom>
            <a:solidFill>
              <a:srgbClr val="F9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812">
              <a:extLst>
                <a:ext uri="{FF2B5EF4-FFF2-40B4-BE49-F238E27FC236}">
                  <a16:creationId xmlns:a16="http://schemas.microsoft.com/office/drawing/2014/main" xmlns="" id="{2D1E9B1B-B795-4F54-97D9-F519567AAF18}"/>
                </a:ext>
              </a:extLst>
            </p:cNvPr>
            <p:cNvSpPr>
              <a:spLocks noEditPoints="1"/>
            </p:cNvSpPr>
            <p:nvPr/>
          </p:nvSpPr>
          <p:spPr bwMode="auto">
            <a:xfrm>
              <a:off x="2352" y="460"/>
              <a:ext cx="150" cy="125"/>
            </a:xfrm>
            <a:custGeom>
              <a:avLst/>
              <a:gdLst>
                <a:gd name="T0" fmla="*/ 0 w 165"/>
                <a:gd name="T1" fmla="*/ 45 h 137"/>
                <a:gd name="T2" fmla="*/ 0 w 165"/>
                <a:gd name="T3" fmla="*/ 45 h 137"/>
                <a:gd name="T4" fmla="*/ 0 w 165"/>
                <a:gd name="T5" fmla="*/ 45 h 137"/>
                <a:gd name="T6" fmla="*/ 0 w 165"/>
                <a:gd name="T7" fmla="*/ 45 h 137"/>
                <a:gd name="T8" fmla="*/ 12 w 165"/>
                <a:gd name="T9" fmla="*/ 34 h 137"/>
                <a:gd name="T10" fmla="*/ 156 w 165"/>
                <a:gd name="T11" fmla="*/ 35 h 137"/>
                <a:gd name="T12" fmla="*/ 154 w 165"/>
                <a:gd name="T13" fmla="*/ 68 h 137"/>
                <a:gd name="T14" fmla="*/ 107 w 165"/>
                <a:gd name="T15" fmla="*/ 113 h 137"/>
                <a:gd name="T16" fmla="*/ 100 w 165"/>
                <a:gd name="T17" fmla="*/ 137 h 137"/>
                <a:gd name="T18" fmla="*/ 99 w 165"/>
                <a:gd name="T19" fmla="*/ 130 h 137"/>
                <a:gd name="T20" fmla="*/ 142 w 165"/>
                <a:gd name="T21" fmla="*/ 75 h 137"/>
                <a:gd name="T22" fmla="*/ 156 w 165"/>
                <a:gd name="T23" fmla="*/ 44 h 137"/>
                <a:gd name="T24" fmla="*/ 77 w 165"/>
                <a:gd name="T25" fmla="*/ 17 h 137"/>
                <a:gd name="T26" fmla="*/ 12 w 165"/>
                <a:gd name="T27"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37">
                  <a:moveTo>
                    <a:pt x="0" y="45"/>
                  </a:moveTo>
                  <a:cubicBezTo>
                    <a:pt x="0" y="45"/>
                    <a:pt x="0" y="45"/>
                    <a:pt x="0" y="45"/>
                  </a:cubicBezTo>
                  <a:cubicBezTo>
                    <a:pt x="0" y="45"/>
                    <a:pt x="0" y="45"/>
                    <a:pt x="0" y="45"/>
                  </a:cubicBezTo>
                  <a:cubicBezTo>
                    <a:pt x="0" y="45"/>
                    <a:pt x="0" y="45"/>
                    <a:pt x="0" y="45"/>
                  </a:cubicBezTo>
                  <a:close/>
                  <a:moveTo>
                    <a:pt x="12" y="34"/>
                  </a:moveTo>
                  <a:cubicBezTo>
                    <a:pt x="59" y="0"/>
                    <a:pt x="142" y="14"/>
                    <a:pt x="156" y="35"/>
                  </a:cubicBezTo>
                  <a:cubicBezTo>
                    <a:pt x="165" y="48"/>
                    <a:pt x="161" y="60"/>
                    <a:pt x="154" y="68"/>
                  </a:cubicBezTo>
                  <a:cubicBezTo>
                    <a:pt x="147" y="77"/>
                    <a:pt x="115" y="102"/>
                    <a:pt x="107" y="113"/>
                  </a:cubicBezTo>
                  <a:cubicBezTo>
                    <a:pt x="99" y="124"/>
                    <a:pt x="100" y="137"/>
                    <a:pt x="100" y="137"/>
                  </a:cubicBezTo>
                  <a:cubicBezTo>
                    <a:pt x="99" y="134"/>
                    <a:pt x="99" y="131"/>
                    <a:pt x="99" y="130"/>
                  </a:cubicBezTo>
                  <a:cubicBezTo>
                    <a:pt x="101" y="105"/>
                    <a:pt x="124" y="91"/>
                    <a:pt x="142" y="75"/>
                  </a:cubicBezTo>
                  <a:cubicBezTo>
                    <a:pt x="151" y="67"/>
                    <a:pt x="160" y="54"/>
                    <a:pt x="156" y="44"/>
                  </a:cubicBezTo>
                  <a:cubicBezTo>
                    <a:pt x="147" y="24"/>
                    <a:pt x="108" y="16"/>
                    <a:pt x="77" y="17"/>
                  </a:cubicBezTo>
                  <a:cubicBezTo>
                    <a:pt x="54" y="18"/>
                    <a:pt x="29" y="24"/>
                    <a:pt x="12" y="3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813">
              <a:extLst>
                <a:ext uri="{FF2B5EF4-FFF2-40B4-BE49-F238E27FC236}">
                  <a16:creationId xmlns:a16="http://schemas.microsoft.com/office/drawing/2014/main" xmlns="" id="{F7FCF9C7-5E31-4F2E-AFCB-3160AC42F135}"/>
                </a:ext>
              </a:extLst>
            </p:cNvPr>
            <p:cNvSpPr>
              <a:spLocks/>
            </p:cNvSpPr>
            <p:nvPr/>
          </p:nvSpPr>
          <p:spPr bwMode="auto">
            <a:xfrm>
              <a:off x="2278" y="425"/>
              <a:ext cx="293" cy="394"/>
            </a:xfrm>
            <a:custGeom>
              <a:avLst/>
              <a:gdLst>
                <a:gd name="T0" fmla="*/ 11 w 324"/>
                <a:gd name="T1" fmla="*/ 426 h 427"/>
                <a:gd name="T2" fmla="*/ 23 w 324"/>
                <a:gd name="T3" fmla="*/ 380 h 427"/>
                <a:gd name="T4" fmla="*/ 138 w 324"/>
                <a:gd name="T5" fmla="*/ 109 h 427"/>
                <a:gd name="T6" fmla="*/ 94 w 324"/>
                <a:gd name="T7" fmla="*/ 65 h 427"/>
                <a:gd name="T8" fmla="*/ 80 w 324"/>
                <a:gd name="T9" fmla="*/ 39 h 427"/>
                <a:gd name="T10" fmla="*/ 159 w 324"/>
                <a:gd name="T11" fmla="*/ 10 h 427"/>
                <a:gd name="T12" fmla="*/ 238 w 324"/>
                <a:gd name="T13" fmla="*/ 33 h 427"/>
                <a:gd name="T14" fmla="*/ 225 w 324"/>
                <a:gd name="T15" fmla="*/ 59 h 427"/>
                <a:gd name="T16" fmla="*/ 181 w 324"/>
                <a:gd name="T17" fmla="*/ 107 h 427"/>
                <a:gd name="T18" fmla="*/ 301 w 324"/>
                <a:gd name="T19" fmla="*/ 368 h 427"/>
                <a:gd name="T20" fmla="*/ 314 w 324"/>
                <a:gd name="T21" fmla="*/ 413 h 427"/>
                <a:gd name="T22" fmla="*/ 324 w 324"/>
                <a:gd name="T23" fmla="*/ 413 h 427"/>
                <a:gd name="T24" fmla="*/ 311 w 324"/>
                <a:gd name="T25" fmla="*/ 366 h 427"/>
                <a:gd name="T26" fmla="*/ 192 w 324"/>
                <a:gd name="T27" fmla="*/ 107 h 427"/>
                <a:gd name="T28" fmla="*/ 232 w 324"/>
                <a:gd name="T29" fmla="*/ 65 h 427"/>
                <a:gd name="T30" fmla="*/ 248 w 324"/>
                <a:gd name="T31" fmla="*/ 29 h 427"/>
                <a:gd name="T32" fmla="*/ 160 w 324"/>
                <a:gd name="T33" fmla="*/ 2 h 427"/>
                <a:gd name="T34" fmla="*/ 70 w 324"/>
                <a:gd name="T35" fmla="*/ 37 h 427"/>
                <a:gd name="T36" fmla="*/ 87 w 324"/>
                <a:gd name="T37" fmla="*/ 72 h 427"/>
                <a:gd name="T38" fmla="*/ 127 w 324"/>
                <a:gd name="T39" fmla="*/ 110 h 427"/>
                <a:gd name="T40" fmla="*/ 13 w 324"/>
                <a:gd name="T41" fmla="*/ 378 h 427"/>
                <a:gd name="T42" fmla="*/ 0 w 324"/>
                <a:gd name="T43" fmla="*/ 427 h 427"/>
                <a:gd name="T44" fmla="*/ 11 w 324"/>
                <a:gd name="T45" fmla="*/ 426 h 427"/>
                <a:gd name="connsiteX0" fmla="*/ 340 w 10000"/>
                <a:gd name="connsiteY0" fmla="*/ 10079 h 10102"/>
                <a:gd name="connsiteX1" fmla="*/ 710 w 10000"/>
                <a:gd name="connsiteY1" fmla="*/ 9001 h 10102"/>
                <a:gd name="connsiteX2" fmla="*/ 4259 w 10000"/>
                <a:gd name="connsiteY2" fmla="*/ 2655 h 10102"/>
                <a:gd name="connsiteX3" fmla="*/ 2901 w 10000"/>
                <a:gd name="connsiteY3" fmla="*/ 1624 h 10102"/>
                <a:gd name="connsiteX4" fmla="*/ 2469 w 10000"/>
                <a:gd name="connsiteY4" fmla="*/ 1015 h 10102"/>
                <a:gd name="connsiteX5" fmla="*/ 4907 w 10000"/>
                <a:gd name="connsiteY5" fmla="*/ 336 h 10102"/>
                <a:gd name="connsiteX6" fmla="*/ 7346 w 10000"/>
                <a:gd name="connsiteY6" fmla="*/ 875 h 10102"/>
                <a:gd name="connsiteX7" fmla="*/ 6944 w 10000"/>
                <a:gd name="connsiteY7" fmla="*/ 1484 h 10102"/>
                <a:gd name="connsiteX8" fmla="*/ 5586 w 10000"/>
                <a:gd name="connsiteY8" fmla="*/ 2608 h 10102"/>
                <a:gd name="connsiteX9" fmla="*/ 9290 w 10000"/>
                <a:gd name="connsiteY9" fmla="*/ 8720 h 10102"/>
                <a:gd name="connsiteX10" fmla="*/ 9691 w 10000"/>
                <a:gd name="connsiteY10" fmla="*/ 9774 h 10102"/>
                <a:gd name="connsiteX11" fmla="*/ 10000 w 10000"/>
                <a:gd name="connsiteY11" fmla="*/ 9774 h 10102"/>
                <a:gd name="connsiteX12" fmla="*/ 9599 w 10000"/>
                <a:gd name="connsiteY12" fmla="*/ 8673 h 10102"/>
                <a:gd name="connsiteX13" fmla="*/ 5926 w 10000"/>
                <a:gd name="connsiteY13" fmla="*/ 2608 h 10102"/>
                <a:gd name="connsiteX14" fmla="*/ 7160 w 10000"/>
                <a:gd name="connsiteY14" fmla="*/ 1624 h 10102"/>
                <a:gd name="connsiteX15" fmla="*/ 7654 w 10000"/>
                <a:gd name="connsiteY15" fmla="*/ 781 h 10102"/>
                <a:gd name="connsiteX16" fmla="*/ 4864 w 10000"/>
                <a:gd name="connsiteY16" fmla="*/ 4 h 10102"/>
                <a:gd name="connsiteX17" fmla="*/ 2160 w 10000"/>
                <a:gd name="connsiteY17" fmla="*/ 969 h 10102"/>
                <a:gd name="connsiteX18" fmla="*/ 2685 w 10000"/>
                <a:gd name="connsiteY18" fmla="*/ 1788 h 10102"/>
                <a:gd name="connsiteX19" fmla="*/ 3920 w 10000"/>
                <a:gd name="connsiteY19" fmla="*/ 2678 h 10102"/>
                <a:gd name="connsiteX20" fmla="*/ 401 w 10000"/>
                <a:gd name="connsiteY20" fmla="*/ 8954 h 10102"/>
                <a:gd name="connsiteX21" fmla="*/ 0 w 10000"/>
                <a:gd name="connsiteY21" fmla="*/ 10102 h 10102"/>
                <a:gd name="connsiteX22" fmla="*/ 340 w 10000"/>
                <a:gd name="connsiteY22" fmla="*/ 10079 h 10102"/>
                <a:gd name="connsiteX0" fmla="*/ 340 w 10000"/>
                <a:gd name="connsiteY0" fmla="*/ 10078 h 10101"/>
                <a:gd name="connsiteX1" fmla="*/ 710 w 10000"/>
                <a:gd name="connsiteY1" fmla="*/ 9000 h 10101"/>
                <a:gd name="connsiteX2" fmla="*/ 4259 w 10000"/>
                <a:gd name="connsiteY2" fmla="*/ 2654 h 10101"/>
                <a:gd name="connsiteX3" fmla="*/ 2901 w 10000"/>
                <a:gd name="connsiteY3" fmla="*/ 1623 h 10101"/>
                <a:gd name="connsiteX4" fmla="*/ 2469 w 10000"/>
                <a:gd name="connsiteY4" fmla="*/ 1014 h 10101"/>
                <a:gd name="connsiteX5" fmla="*/ 4907 w 10000"/>
                <a:gd name="connsiteY5" fmla="*/ 335 h 10101"/>
                <a:gd name="connsiteX6" fmla="*/ 7346 w 10000"/>
                <a:gd name="connsiteY6" fmla="*/ 874 h 10101"/>
                <a:gd name="connsiteX7" fmla="*/ 6944 w 10000"/>
                <a:gd name="connsiteY7" fmla="*/ 1483 h 10101"/>
                <a:gd name="connsiteX8" fmla="*/ 5586 w 10000"/>
                <a:gd name="connsiteY8" fmla="*/ 2607 h 10101"/>
                <a:gd name="connsiteX9" fmla="*/ 9290 w 10000"/>
                <a:gd name="connsiteY9" fmla="*/ 8719 h 10101"/>
                <a:gd name="connsiteX10" fmla="*/ 9691 w 10000"/>
                <a:gd name="connsiteY10" fmla="*/ 9773 h 10101"/>
                <a:gd name="connsiteX11" fmla="*/ 10000 w 10000"/>
                <a:gd name="connsiteY11" fmla="*/ 9773 h 10101"/>
                <a:gd name="connsiteX12" fmla="*/ 9599 w 10000"/>
                <a:gd name="connsiteY12" fmla="*/ 8672 h 10101"/>
                <a:gd name="connsiteX13" fmla="*/ 5926 w 10000"/>
                <a:gd name="connsiteY13" fmla="*/ 2607 h 10101"/>
                <a:gd name="connsiteX14" fmla="*/ 7160 w 10000"/>
                <a:gd name="connsiteY14" fmla="*/ 1623 h 10101"/>
                <a:gd name="connsiteX15" fmla="*/ 7786 w 10000"/>
                <a:gd name="connsiteY15" fmla="*/ 754 h 10101"/>
                <a:gd name="connsiteX16" fmla="*/ 4864 w 10000"/>
                <a:gd name="connsiteY16" fmla="*/ 3 h 10101"/>
                <a:gd name="connsiteX17" fmla="*/ 2160 w 10000"/>
                <a:gd name="connsiteY17" fmla="*/ 968 h 10101"/>
                <a:gd name="connsiteX18" fmla="*/ 2685 w 10000"/>
                <a:gd name="connsiteY18" fmla="*/ 1787 h 10101"/>
                <a:gd name="connsiteX19" fmla="*/ 3920 w 10000"/>
                <a:gd name="connsiteY19" fmla="*/ 2677 h 10101"/>
                <a:gd name="connsiteX20" fmla="*/ 401 w 10000"/>
                <a:gd name="connsiteY20" fmla="*/ 8953 h 10101"/>
                <a:gd name="connsiteX21" fmla="*/ 0 w 10000"/>
                <a:gd name="connsiteY21" fmla="*/ 10101 h 10101"/>
                <a:gd name="connsiteX22" fmla="*/ 340 w 10000"/>
                <a:gd name="connsiteY22" fmla="*/ 10078 h 10101"/>
                <a:gd name="connsiteX0" fmla="*/ 340 w 10000"/>
                <a:gd name="connsiteY0" fmla="*/ 10077 h 10100"/>
                <a:gd name="connsiteX1" fmla="*/ 710 w 10000"/>
                <a:gd name="connsiteY1" fmla="*/ 8999 h 10100"/>
                <a:gd name="connsiteX2" fmla="*/ 4259 w 10000"/>
                <a:gd name="connsiteY2" fmla="*/ 2653 h 10100"/>
                <a:gd name="connsiteX3" fmla="*/ 2901 w 10000"/>
                <a:gd name="connsiteY3" fmla="*/ 1622 h 10100"/>
                <a:gd name="connsiteX4" fmla="*/ 2469 w 10000"/>
                <a:gd name="connsiteY4" fmla="*/ 1013 h 10100"/>
                <a:gd name="connsiteX5" fmla="*/ 4907 w 10000"/>
                <a:gd name="connsiteY5" fmla="*/ 334 h 10100"/>
                <a:gd name="connsiteX6" fmla="*/ 7346 w 10000"/>
                <a:gd name="connsiteY6" fmla="*/ 873 h 10100"/>
                <a:gd name="connsiteX7" fmla="*/ 6944 w 10000"/>
                <a:gd name="connsiteY7" fmla="*/ 1482 h 10100"/>
                <a:gd name="connsiteX8" fmla="*/ 5586 w 10000"/>
                <a:gd name="connsiteY8" fmla="*/ 2606 h 10100"/>
                <a:gd name="connsiteX9" fmla="*/ 9290 w 10000"/>
                <a:gd name="connsiteY9" fmla="*/ 8718 h 10100"/>
                <a:gd name="connsiteX10" fmla="*/ 9691 w 10000"/>
                <a:gd name="connsiteY10" fmla="*/ 9772 h 10100"/>
                <a:gd name="connsiteX11" fmla="*/ 10000 w 10000"/>
                <a:gd name="connsiteY11" fmla="*/ 9772 h 10100"/>
                <a:gd name="connsiteX12" fmla="*/ 9599 w 10000"/>
                <a:gd name="connsiteY12" fmla="*/ 8671 h 10100"/>
                <a:gd name="connsiteX13" fmla="*/ 5926 w 10000"/>
                <a:gd name="connsiteY13" fmla="*/ 2606 h 10100"/>
                <a:gd name="connsiteX14" fmla="*/ 7160 w 10000"/>
                <a:gd name="connsiteY14" fmla="*/ 1622 h 10100"/>
                <a:gd name="connsiteX15" fmla="*/ 7786 w 10000"/>
                <a:gd name="connsiteY15" fmla="*/ 753 h 10100"/>
                <a:gd name="connsiteX16" fmla="*/ 4864 w 10000"/>
                <a:gd name="connsiteY16" fmla="*/ 2 h 10100"/>
                <a:gd name="connsiteX17" fmla="*/ 1950 w 10000"/>
                <a:gd name="connsiteY17" fmla="*/ 902 h 10100"/>
                <a:gd name="connsiteX18" fmla="*/ 2685 w 10000"/>
                <a:gd name="connsiteY18" fmla="*/ 1786 h 10100"/>
                <a:gd name="connsiteX19" fmla="*/ 3920 w 10000"/>
                <a:gd name="connsiteY19" fmla="*/ 2676 h 10100"/>
                <a:gd name="connsiteX20" fmla="*/ 401 w 10000"/>
                <a:gd name="connsiteY20" fmla="*/ 8952 h 10100"/>
                <a:gd name="connsiteX21" fmla="*/ 0 w 10000"/>
                <a:gd name="connsiteY21" fmla="*/ 10100 h 10100"/>
                <a:gd name="connsiteX22" fmla="*/ 340 w 10000"/>
                <a:gd name="connsiteY22" fmla="*/ 10077 h 10100"/>
                <a:gd name="connsiteX0" fmla="*/ 340 w 10000"/>
                <a:gd name="connsiteY0" fmla="*/ 10121 h 10144"/>
                <a:gd name="connsiteX1" fmla="*/ 710 w 10000"/>
                <a:gd name="connsiteY1" fmla="*/ 9043 h 10144"/>
                <a:gd name="connsiteX2" fmla="*/ 4259 w 10000"/>
                <a:gd name="connsiteY2" fmla="*/ 2697 h 10144"/>
                <a:gd name="connsiteX3" fmla="*/ 2901 w 10000"/>
                <a:gd name="connsiteY3" fmla="*/ 1666 h 10144"/>
                <a:gd name="connsiteX4" fmla="*/ 2469 w 10000"/>
                <a:gd name="connsiteY4" fmla="*/ 1057 h 10144"/>
                <a:gd name="connsiteX5" fmla="*/ 4907 w 10000"/>
                <a:gd name="connsiteY5" fmla="*/ 378 h 10144"/>
                <a:gd name="connsiteX6" fmla="*/ 7346 w 10000"/>
                <a:gd name="connsiteY6" fmla="*/ 917 h 10144"/>
                <a:gd name="connsiteX7" fmla="*/ 6944 w 10000"/>
                <a:gd name="connsiteY7" fmla="*/ 1526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786 w 10000"/>
                <a:gd name="connsiteY15" fmla="*/ 797 h 10144"/>
                <a:gd name="connsiteX16" fmla="*/ 4825 w 10000"/>
                <a:gd name="connsiteY16" fmla="*/ 1 h 10144"/>
                <a:gd name="connsiteX17" fmla="*/ 1950 w 10000"/>
                <a:gd name="connsiteY17" fmla="*/ 946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259 w 10000"/>
                <a:gd name="connsiteY2" fmla="*/ 2697 h 10144"/>
                <a:gd name="connsiteX3" fmla="*/ 2901 w 10000"/>
                <a:gd name="connsiteY3" fmla="*/ 1666 h 10144"/>
                <a:gd name="connsiteX4" fmla="*/ 2469 w 10000"/>
                <a:gd name="connsiteY4" fmla="*/ 1057 h 10144"/>
                <a:gd name="connsiteX5" fmla="*/ 4907 w 10000"/>
                <a:gd name="connsiteY5" fmla="*/ 378 h 10144"/>
                <a:gd name="connsiteX6" fmla="*/ 7346 w 10000"/>
                <a:gd name="connsiteY6" fmla="*/ 917 h 10144"/>
                <a:gd name="connsiteX7" fmla="*/ 6944 w 10000"/>
                <a:gd name="connsiteY7" fmla="*/ 1526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786 w 10000"/>
                <a:gd name="connsiteY15" fmla="*/ 797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259 w 10000"/>
                <a:gd name="connsiteY2" fmla="*/ 2697 h 10144"/>
                <a:gd name="connsiteX3" fmla="*/ 2901 w 10000"/>
                <a:gd name="connsiteY3" fmla="*/ 1666 h 10144"/>
                <a:gd name="connsiteX4" fmla="*/ 2469 w 10000"/>
                <a:gd name="connsiteY4" fmla="*/ 1057 h 10144"/>
                <a:gd name="connsiteX5" fmla="*/ 4907 w 10000"/>
                <a:gd name="connsiteY5" fmla="*/ 378 h 10144"/>
                <a:gd name="connsiteX6" fmla="*/ 7346 w 10000"/>
                <a:gd name="connsiteY6" fmla="*/ 917 h 10144"/>
                <a:gd name="connsiteX7" fmla="*/ 6944 w 10000"/>
                <a:gd name="connsiteY7" fmla="*/ 1526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259 w 10000"/>
                <a:gd name="connsiteY2" fmla="*/ 2697 h 10144"/>
                <a:gd name="connsiteX3" fmla="*/ 2901 w 10000"/>
                <a:gd name="connsiteY3" fmla="*/ 166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259 w 10000"/>
                <a:gd name="connsiteY2" fmla="*/ 2697 h 10144"/>
                <a:gd name="connsiteX3" fmla="*/ 3132 w 10000"/>
                <a:gd name="connsiteY3" fmla="*/ 165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379 w 10000"/>
                <a:gd name="connsiteY2" fmla="*/ 2638 h 10144"/>
                <a:gd name="connsiteX3" fmla="*/ 3132 w 10000"/>
                <a:gd name="connsiteY3" fmla="*/ 165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586 w 10000"/>
                <a:gd name="connsiteY8" fmla="*/ 265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379 w 10000"/>
                <a:gd name="connsiteY2" fmla="*/ 2638 h 10144"/>
                <a:gd name="connsiteX3" fmla="*/ 3132 w 10000"/>
                <a:gd name="connsiteY3" fmla="*/ 165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355 w 10000"/>
                <a:gd name="connsiteY8" fmla="*/ 266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 name="connsiteX0" fmla="*/ 340 w 10000"/>
                <a:gd name="connsiteY0" fmla="*/ 10121 h 10144"/>
                <a:gd name="connsiteX1" fmla="*/ 710 w 10000"/>
                <a:gd name="connsiteY1" fmla="*/ 9043 h 10144"/>
                <a:gd name="connsiteX2" fmla="*/ 4494 w 10000"/>
                <a:gd name="connsiteY2" fmla="*/ 2633 h 10144"/>
                <a:gd name="connsiteX3" fmla="*/ 3132 w 10000"/>
                <a:gd name="connsiteY3" fmla="*/ 1656 h 10144"/>
                <a:gd name="connsiteX4" fmla="*/ 2469 w 10000"/>
                <a:gd name="connsiteY4" fmla="*/ 1057 h 10144"/>
                <a:gd name="connsiteX5" fmla="*/ 4907 w 10000"/>
                <a:gd name="connsiteY5" fmla="*/ 378 h 10144"/>
                <a:gd name="connsiteX6" fmla="*/ 7346 w 10000"/>
                <a:gd name="connsiteY6" fmla="*/ 917 h 10144"/>
                <a:gd name="connsiteX7" fmla="*/ 6806 w 10000"/>
                <a:gd name="connsiteY7" fmla="*/ 1465 h 10144"/>
                <a:gd name="connsiteX8" fmla="*/ 5355 w 10000"/>
                <a:gd name="connsiteY8" fmla="*/ 2660 h 10144"/>
                <a:gd name="connsiteX9" fmla="*/ 9290 w 10000"/>
                <a:gd name="connsiteY9" fmla="*/ 8762 h 10144"/>
                <a:gd name="connsiteX10" fmla="*/ 9691 w 10000"/>
                <a:gd name="connsiteY10" fmla="*/ 9816 h 10144"/>
                <a:gd name="connsiteX11" fmla="*/ 10000 w 10000"/>
                <a:gd name="connsiteY11" fmla="*/ 9816 h 10144"/>
                <a:gd name="connsiteX12" fmla="*/ 9599 w 10000"/>
                <a:gd name="connsiteY12" fmla="*/ 8715 h 10144"/>
                <a:gd name="connsiteX13" fmla="*/ 5926 w 10000"/>
                <a:gd name="connsiteY13" fmla="*/ 2650 h 10144"/>
                <a:gd name="connsiteX14" fmla="*/ 7160 w 10000"/>
                <a:gd name="connsiteY14" fmla="*/ 1666 h 10144"/>
                <a:gd name="connsiteX15" fmla="*/ 7934 w 10000"/>
                <a:gd name="connsiteY15" fmla="*/ 750 h 10144"/>
                <a:gd name="connsiteX16" fmla="*/ 4825 w 10000"/>
                <a:gd name="connsiteY16" fmla="*/ 1 h 10144"/>
                <a:gd name="connsiteX17" fmla="*/ 1867 w 10000"/>
                <a:gd name="connsiteY17" fmla="*/ 909 h 10144"/>
                <a:gd name="connsiteX18" fmla="*/ 2685 w 10000"/>
                <a:gd name="connsiteY18" fmla="*/ 1830 h 10144"/>
                <a:gd name="connsiteX19" fmla="*/ 3920 w 10000"/>
                <a:gd name="connsiteY19" fmla="*/ 2720 h 10144"/>
                <a:gd name="connsiteX20" fmla="*/ 401 w 10000"/>
                <a:gd name="connsiteY20" fmla="*/ 8996 h 10144"/>
                <a:gd name="connsiteX21" fmla="*/ 0 w 10000"/>
                <a:gd name="connsiteY21" fmla="*/ 10144 h 10144"/>
                <a:gd name="connsiteX22" fmla="*/ 340 w 10000"/>
                <a:gd name="connsiteY22" fmla="*/ 10121 h 1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144">
                  <a:moveTo>
                    <a:pt x="340" y="10121"/>
                  </a:moveTo>
                  <a:cubicBezTo>
                    <a:pt x="340" y="10121"/>
                    <a:pt x="494" y="9676"/>
                    <a:pt x="710" y="9043"/>
                  </a:cubicBezTo>
                  <a:cubicBezTo>
                    <a:pt x="1451" y="7053"/>
                    <a:pt x="4556" y="2984"/>
                    <a:pt x="4494" y="2633"/>
                  </a:cubicBezTo>
                  <a:cubicBezTo>
                    <a:pt x="4402" y="2141"/>
                    <a:pt x="3469" y="1919"/>
                    <a:pt x="3132" y="1656"/>
                  </a:cubicBezTo>
                  <a:cubicBezTo>
                    <a:pt x="2795" y="1393"/>
                    <a:pt x="2346" y="1292"/>
                    <a:pt x="2469" y="1057"/>
                  </a:cubicBezTo>
                  <a:cubicBezTo>
                    <a:pt x="2747" y="659"/>
                    <a:pt x="3951" y="425"/>
                    <a:pt x="4907" y="378"/>
                  </a:cubicBezTo>
                  <a:cubicBezTo>
                    <a:pt x="5895" y="355"/>
                    <a:pt x="7099" y="519"/>
                    <a:pt x="7346" y="917"/>
                  </a:cubicBezTo>
                  <a:cubicBezTo>
                    <a:pt x="7500" y="1128"/>
                    <a:pt x="7084" y="1324"/>
                    <a:pt x="6806" y="1465"/>
                  </a:cubicBezTo>
                  <a:cubicBezTo>
                    <a:pt x="6251" y="1793"/>
                    <a:pt x="5448" y="2168"/>
                    <a:pt x="5355" y="2660"/>
                  </a:cubicBezTo>
                  <a:cubicBezTo>
                    <a:pt x="5294" y="3011"/>
                    <a:pt x="8519" y="6818"/>
                    <a:pt x="9290" y="8762"/>
                  </a:cubicBezTo>
                  <a:cubicBezTo>
                    <a:pt x="9506" y="9395"/>
                    <a:pt x="9691" y="9816"/>
                    <a:pt x="9691" y="9816"/>
                  </a:cubicBezTo>
                  <a:lnTo>
                    <a:pt x="10000" y="9816"/>
                  </a:lnTo>
                  <a:cubicBezTo>
                    <a:pt x="10000" y="9793"/>
                    <a:pt x="9846" y="9348"/>
                    <a:pt x="9599" y="8715"/>
                  </a:cubicBezTo>
                  <a:cubicBezTo>
                    <a:pt x="8858" y="6795"/>
                    <a:pt x="5864" y="2978"/>
                    <a:pt x="5926" y="2650"/>
                  </a:cubicBezTo>
                  <a:cubicBezTo>
                    <a:pt x="5988" y="2228"/>
                    <a:pt x="6825" y="1983"/>
                    <a:pt x="7160" y="1666"/>
                  </a:cubicBezTo>
                  <a:cubicBezTo>
                    <a:pt x="7495" y="1349"/>
                    <a:pt x="8150" y="1055"/>
                    <a:pt x="7934" y="750"/>
                  </a:cubicBezTo>
                  <a:cubicBezTo>
                    <a:pt x="7626" y="282"/>
                    <a:pt x="5836" y="-25"/>
                    <a:pt x="4825" y="1"/>
                  </a:cubicBezTo>
                  <a:cubicBezTo>
                    <a:pt x="3814" y="27"/>
                    <a:pt x="2207" y="417"/>
                    <a:pt x="1867" y="909"/>
                  </a:cubicBezTo>
                  <a:cubicBezTo>
                    <a:pt x="1682" y="1213"/>
                    <a:pt x="2343" y="1528"/>
                    <a:pt x="2685" y="1830"/>
                  </a:cubicBezTo>
                  <a:cubicBezTo>
                    <a:pt x="3027" y="2132"/>
                    <a:pt x="3858" y="2299"/>
                    <a:pt x="3920" y="2720"/>
                  </a:cubicBezTo>
                  <a:cubicBezTo>
                    <a:pt x="3981" y="3048"/>
                    <a:pt x="1111" y="7029"/>
                    <a:pt x="401" y="8996"/>
                  </a:cubicBezTo>
                  <a:cubicBezTo>
                    <a:pt x="154" y="9676"/>
                    <a:pt x="0" y="10097"/>
                    <a:pt x="0" y="10144"/>
                  </a:cubicBezTo>
                  <a:lnTo>
                    <a:pt x="340" y="10121"/>
                  </a:lnTo>
                  <a:close/>
                </a:path>
              </a:pathLst>
            </a:custGeom>
            <a:solidFill>
              <a:srgbClr val="D9D9D9"/>
            </a:solidFill>
            <a:ln>
              <a:noFill/>
            </a:ln>
            <a:scene3d>
              <a:camera prst="orthographicFront"/>
              <a:lightRig rig="threePt" dir="t"/>
            </a:scene3d>
            <a:sp3d>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Rectangle 814">
              <a:extLst>
                <a:ext uri="{FF2B5EF4-FFF2-40B4-BE49-F238E27FC236}">
                  <a16:creationId xmlns:a16="http://schemas.microsoft.com/office/drawing/2014/main" xmlns="" id="{98DE29C3-39A3-4839-B296-2B8E1D593267}"/>
                </a:ext>
              </a:extLst>
            </p:cNvPr>
            <p:cNvSpPr>
              <a:spLocks noChangeArrowheads="1"/>
            </p:cNvSpPr>
            <p:nvPr/>
          </p:nvSpPr>
          <p:spPr bwMode="auto">
            <a:xfrm>
              <a:off x="2353" y="463"/>
              <a:ext cx="1" cy="1"/>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815">
              <a:extLst>
                <a:ext uri="{FF2B5EF4-FFF2-40B4-BE49-F238E27FC236}">
                  <a16:creationId xmlns:a16="http://schemas.microsoft.com/office/drawing/2014/main" xmlns="" id="{E5F45AD4-A60F-460F-B482-3CA31A1FE937}"/>
                </a:ext>
              </a:extLst>
            </p:cNvPr>
            <p:cNvSpPr>
              <a:spLocks/>
            </p:cNvSpPr>
            <p:nvPr/>
          </p:nvSpPr>
          <p:spPr bwMode="auto">
            <a:xfrm>
              <a:off x="2176" y="515"/>
              <a:ext cx="496" cy="314"/>
            </a:xfrm>
            <a:custGeom>
              <a:avLst/>
              <a:gdLst>
                <a:gd name="T0" fmla="*/ 0 w 496"/>
                <a:gd name="T1" fmla="*/ 21 h 314"/>
                <a:gd name="T2" fmla="*/ 495 w 496"/>
                <a:gd name="T3" fmla="*/ 0 h 314"/>
                <a:gd name="T4" fmla="*/ 496 w 496"/>
                <a:gd name="T5" fmla="*/ 291 h 314"/>
                <a:gd name="T6" fmla="*/ 2 w 496"/>
                <a:gd name="T7" fmla="*/ 314 h 314"/>
                <a:gd name="T8" fmla="*/ 0 w 496"/>
                <a:gd name="T9" fmla="*/ 21 h 314"/>
              </a:gdLst>
              <a:ahLst/>
              <a:cxnLst>
                <a:cxn ang="0">
                  <a:pos x="T0" y="T1"/>
                </a:cxn>
                <a:cxn ang="0">
                  <a:pos x="T2" y="T3"/>
                </a:cxn>
                <a:cxn ang="0">
                  <a:pos x="T4" y="T5"/>
                </a:cxn>
                <a:cxn ang="0">
                  <a:pos x="T6" y="T7"/>
                </a:cxn>
                <a:cxn ang="0">
                  <a:pos x="T8" y="T9"/>
                </a:cxn>
              </a:cxnLst>
              <a:rect l="0" t="0" r="r" b="b"/>
              <a:pathLst>
                <a:path w="496" h="314">
                  <a:moveTo>
                    <a:pt x="0" y="21"/>
                  </a:moveTo>
                  <a:lnTo>
                    <a:pt x="495" y="0"/>
                  </a:lnTo>
                  <a:lnTo>
                    <a:pt x="496" y="291"/>
                  </a:lnTo>
                  <a:lnTo>
                    <a:pt x="2" y="314"/>
                  </a:lnTo>
                  <a:lnTo>
                    <a:pt x="0" y="21"/>
                  </a:lnTo>
                  <a:close/>
                </a:path>
              </a:pathLst>
            </a:custGeom>
            <a:gradFill flip="none" rotWithShape="1">
              <a:gsLst>
                <a:gs pos="34000">
                  <a:schemeClr val="tx1">
                    <a:lumMod val="85000"/>
                    <a:lumOff val="15000"/>
                  </a:schemeClr>
                </a:gs>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816">
              <a:extLst>
                <a:ext uri="{FF2B5EF4-FFF2-40B4-BE49-F238E27FC236}">
                  <a16:creationId xmlns:a16="http://schemas.microsoft.com/office/drawing/2014/main" xmlns="" id="{5D2383C1-FCEA-4DEA-A300-FE39AEE74DB1}"/>
                </a:ext>
              </a:extLst>
            </p:cNvPr>
            <p:cNvSpPr>
              <a:spLocks/>
            </p:cNvSpPr>
            <p:nvPr/>
          </p:nvSpPr>
          <p:spPr bwMode="auto">
            <a:xfrm>
              <a:off x="2354" y="793"/>
              <a:ext cx="141" cy="28"/>
            </a:xfrm>
            <a:custGeom>
              <a:avLst/>
              <a:gdLst>
                <a:gd name="T0" fmla="*/ 11 w 141"/>
                <a:gd name="T1" fmla="*/ 5 h 28"/>
                <a:gd name="T2" fmla="*/ 130 w 141"/>
                <a:gd name="T3" fmla="*/ 0 h 28"/>
                <a:gd name="T4" fmla="*/ 141 w 141"/>
                <a:gd name="T5" fmla="*/ 21 h 28"/>
                <a:gd name="T6" fmla="*/ 0 w 141"/>
                <a:gd name="T7" fmla="*/ 28 h 28"/>
                <a:gd name="T8" fmla="*/ 11 w 141"/>
                <a:gd name="T9" fmla="*/ 5 h 28"/>
              </a:gdLst>
              <a:ahLst/>
              <a:cxnLst>
                <a:cxn ang="0">
                  <a:pos x="T0" y="T1"/>
                </a:cxn>
                <a:cxn ang="0">
                  <a:pos x="T2" y="T3"/>
                </a:cxn>
                <a:cxn ang="0">
                  <a:pos x="T4" y="T5"/>
                </a:cxn>
                <a:cxn ang="0">
                  <a:pos x="T6" y="T7"/>
                </a:cxn>
                <a:cxn ang="0">
                  <a:pos x="T8" y="T9"/>
                </a:cxn>
              </a:cxnLst>
              <a:rect l="0" t="0" r="r" b="b"/>
              <a:pathLst>
                <a:path w="141" h="28">
                  <a:moveTo>
                    <a:pt x="11" y="5"/>
                  </a:moveTo>
                  <a:lnTo>
                    <a:pt x="130" y="0"/>
                  </a:lnTo>
                  <a:lnTo>
                    <a:pt x="141" y="21"/>
                  </a:lnTo>
                  <a:lnTo>
                    <a:pt x="0" y="28"/>
                  </a:lnTo>
                  <a:lnTo>
                    <a:pt x="11" y="5"/>
                  </a:lnTo>
                  <a:close/>
                </a:path>
              </a:pathLst>
            </a:custGeom>
            <a:gradFill flip="none" rotWithShape="1">
              <a:gsLst>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817">
              <a:extLst>
                <a:ext uri="{FF2B5EF4-FFF2-40B4-BE49-F238E27FC236}">
                  <a16:creationId xmlns:a16="http://schemas.microsoft.com/office/drawing/2014/main" xmlns="" id="{7B0F7F97-BCF4-458F-ABD7-A06919ACB3C9}"/>
                </a:ext>
              </a:extLst>
            </p:cNvPr>
            <p:cNvSpPr>
              <a:spLocks/>
            </p:cNvSpPr>
            <p:nvPr/>
          </p:nvSpPr>
          <p:spPr bwMode="auto">
            <a:xfrm>
              <a:off x="2301" y="460"/>
              <a:ext cx="246" cy="363"/>
            </a:xfrm>
            <a:custGeom>
              <a:avLst/>
              <a:gdLst>
                <a:gd name="T0" fmla="*/ 155 w 271"/>
                <a:gd name="T1" fmla="*/ 124 h 394"/>
                <a:gd name="T2" fmla="*/ 198 w 271"/>
                <a:gd name="T3" fmla="*/ 69 h 394"/>
                <a:gd name="T4" fmla="*/ 212 w 271"/>
                <a:gd name="T5" fmla="*/ 38 h 394"/>
                <a:gd name="T6" fmla="*/ 133 w 271"/>
                <a:gd name="T7" fmla="*/ 11 h 394"/>
                <a:gd name="T8" fmla="*/ 54 w 271"/>
                <a:gd name="T9" fmla="*/ 44 h 394"/>
                <a:gd name="T10" fmla="*/ 67 w 271"/>
                <a:gd name="T11" fmla="*/ 74 h 394"/>
                <a:gd name="T12" fmla="*/ 111 w 271"/>
                <a:gd name="T13" fmla="*/ 125 h 394"/>
                <a:gd name="T14" fmla="*/ 11 w 271"/>
                <a:gd name="T15" fmla="*/ 393 h 394"/>
                <a:gd name="T16" fmla="*/ 0 w 271"/>
                <a:gd name="T17" fmla="*/ 394 h 394"/>
                <a:gd name="T18" fmla="*/ 101 w 271"/>
                <a:gd name="T19" fmla="*/ 127 h 394"/>
                <a:gd name="T20" fmla="*/ 60 w 271"/>
                <a:gd name="T21" fmla="*/ 82 h 394"/>
                <a:gd name="T22" fmla="*/ 44 w 271"/>
                <a:gd name="T23" fmla="*/ 41 h 394"/>
                <a:gd name="T24" fmla="*/ 134 w 271"/>
                <a:gd name="T25" fmla="*/ 1 h 394"/>
                <a:gd name="T26" fmla="*/ 222 w 271"/>
                <a:gd name="T27" fmla="*/ 34 h 394"/>
                <a:gd name="T28" fmla="*/ 206 w 271"/>
                <a:gd name="T29" fmla="*/ 75 h 394"/>
                <a:gd name="T30" fmla="*/ 165 w 271"/>
                <a:gd name="T31" fmla="*/ 124 h 394"/>
                <a:gd name="T32" fmla="*/ 271 w 271"/>
                <a:gd name="T33" fmla="*/ 381 h 394"/>
                <a:gd name="T34" fmla="*/ 260 w 271"/>
                <a:gd name="T35" fmla="*/ 382 h 394"/>
                <a:gd name="T36" fmla="*/ 155 w 271"/>
                <a:gd name="T37" fmla="*/ 124 h 394"/>
                <a:gd name="connsiteX0" fmla="*/ 5720 w 10000"/>
                <a:gd name="connsiteY0" fmla="*/ 3325 h 10178"/>
                <a:gd name="connsiteX1" fmla="*/ 7306 w 10000"/>
                <a:gd name="connsiteY1" fmla="*/ 1929 h 10178"/>
                <a:gd name="connsiteX2" fmla="*/ 7823 w 10000"/>
                <a:gd name="connsiteY2" fmla="*/ 1142 h 10178"/>
                <a:gd name="connsiteX3" fmla="*/ 4908 w 10000"/>
                <a:gd name="connsiteY3" fmla="*/ 457 h 10178"/>
                <a:gd name="connsiteX4" fmla="*/ 1993 w 10000"/>
                <a:gd name="connsiteY4" fmla="*/ 1295 h 10178"/>
                <a:gd name="connsiteX5" fmla="*/ 2472 w 10000"/>
                <a:gd name="connsiteY5" fmla="*/ 2056 h 10178"/>
                <a:gd name="connsiteX6" fmla="*/ 4096 w 10000"/>
                <a:gd name="connsiteY6" fmla="*/ 3351 h 10178"/>
                <a:gd name="connsiteX7" fmla="*/ 406 w 10000"/>
                <a:gd name="connsiteY7" fmla="*/ 10153 h 10178"/>
                <a:gd name="connsiteX8" fmla="*/ 0 w 10000"/>
                <a:gd name="connsiteY8" fmla="*/ 10178 h 10178"/>
                <a:gd name="connsiteX9" fmla="*/ 3727 w 10000"/>
                <a:gd name="connsiteY9" fmla="*/ 3401 h 10178"/>
                <a:gd name="connsiteX10" fmla="*/ 2214 w 10000"/>
                <a:gd name="connsiteY10" fmla="*/ 2259 h 10178"/>
                <a:gd name="connsiteX11" fmla="*/ 1624 w 10000"/>
                <a:gd name="connsiteY11" fmla="*/ 1219 h 10178"/>
                <a:gd name="connsiteX12" fmla="*/ 4896 w 10000"/>
                <a:gd name="connsiteY12" fmla="*/ 0 h 10178"/>
                <a:gd name="connsiteX13" fmla="*/ 8192 w 10000"/>
                <a:gd name="connsiteY13" fmla="*/ 1041 h 10178"/>
                <a:gd name="connsiteX14" fmla="*/ 7601 w 10000"/>
                <a:gd name="connsiteY14" fmla="*/ 2082 h 10178"/>
                <a:gd name="connsiteX15" fmla="*/ 6089 w 10000"/>
                <a:gd name="connsiteY15" fmla="*/ 3325 h 10178"/>
                <a:gd name="connsiteX16" fmla="*/ 10000 w 10000"/>
                <a:gd name="connsiteY16" fmla="*/ 9848 h 10178"/>
                <a:gd name="connsiteX17" fmla="*/ 9594 w 10000"/>
                <a:gd name="connsiteY17" fmla="*/ 9873 h 10178"/>
                <a:gd name="connsiteX18" fmla="*/ 5720 w 10000"/>
                <a:gd name="connsiteY18" fmla="*/ 3325 h 10178"/>
                <a:gd name="connsiteX0" fmla="*/ 5720 w 10000"/>
                <a:gd name="connsiteY0" fmla="*/ 3325 h 10178"/>
                <a:gd name="connsiteX1" fmla="*/ 7306 w 10000"/>
                <a:gd name="connsiteY1" fmla="*/ 1929 h 10178"/>
                <a:gd name="connsiteX2" fmla="*/ 7823 w 10000"/>
                <a:gd name="connsiteY2" fmla="*/ 1142 h 10178"/>
                <a:gd name="connsiteX3" fmla="*/ 4908 w 10000"/>
                <a:gd name="connsiteY3" fmla="*/ 457 h 10178"/>
                <a:gd name="connsiteX4" fmla="*/ 1993 w 10000"/>
                <a:gd name="connsiteY4" fmla="*/ 1295 h 10178"/>
                <a:gd name="connsiteX5" fmla="*/ 2472 w 10000"/>
                <a:gd name="connsiteY5" fmla="*/ 2056 h 10178"/>
                <a:gd name="connsiteX6" fmla="*/ 4096 w 10000"/>
                <a:gd name="connsiteY6" fmla="*/ 3351 h 10178"/>
                <a:gd name="connsiteX7" fmla="*/ 406 w 10000"/>
                <a:gd name="connsiteY7" fmla="*/ 10153 h 10178"/>
                <a:gd name="connsiteX8" fmla="*/ 0 w 10000"/>
                <a:gd name="connsiteY8" fmla="*/ 10178 h 10178"/>
                <a:gd name="connsiteX9" fmla="*/ 3727 w 10000"/>
                <a:gd name="connsiteY9" fmla="*/ 3401 h 10178"/>
                <a:gd name="connsiteX10" fmla="*/ 2214 w 10000"/>
                <a:gd name="connsiteY10" fmla="*/ 2259 h 10178"/>
                <a:gd name="connsiteX11" fmla="*/ 1432 w 10000"/>
                <a:gd name="connsiteY11" fmla="*/ 1081 h 10178"/>
                <a:gd name="connsiteX12" fmla="*/ 4896 w 10000"/>
                <a:gd name="connsiteY12" fmla="*/ 0 h 10178"/>
                <a:gd name="connsiteX13" fmla="*/ 8192 w 10000"/>
                <a:gd name="connsiteY13" fmla="*/ 1041 h 10178"/>
                <a:gd name="connsiteX14" fmla="*/ 7601 w 10000"/>
                <a:gd name="connsiteY14" fmla="*/ 2082 h 10178"/>
                <a:gd name="connsiteX15" fmla="*/ 6089 w 10000"/>
                <a:gd name="connsiteY15" fmla="*/ 3325 h 10178"/>
                <a:gd name="connsiteX16" fmla="*/ 10000 w 10000"/>
                <a:gd name="connsiteY16" fmla="*/ 9848 h 10178"/>
                <a:gd name="connsiteX17" fmla="*/ 9594 w 10000"/>
                <a:gd name="connsiteY17" fmla="*/ 9873 h 10178"/>
                <a:gd name="connsiteX18" fmla="*/ 5720 w 10000"/>
                <a:gd name="connsiteY18" fmla="*/ 3325 h 10178"/>
                <a:gd name="connsiteX0" fmla="*/ 5720 w 10000"/>
                <a:gd name="connsiteY0" fmla="*/ 3326 h 10179"/>
                <a:gd name="connsiteX1" fmla="*/ 7306 w 10000"/>
                <a:gd name="connsiteY1" fmla="*/ 1930 h 10179"/>
                <a:gd name="connsiteX2" fmla="*/ 7823 w 10000"/>
                <a:gd name="connsiteY2" fmla="*/ 1143 h 10179"/>
                <a:gd name="connsiteX3" fmla="*/ 4908 w 10000"/>
                <a:gd name="connsiteY3" fmla="*/ 458 h 10179"/>
                <a:gd name="connsiteX4" fmla="*/ 1993 w 10000"/>
                <a:gd name="connsiteY4" fmla="*/ 1296 h 10179"/>
                <a:gd name="connsiteX5" fmla="*/ 2472 w 10000"/>
                <a:gd name="connsiteY5" fmla="*/ 2057 h 10179"/>
                <a:gd name="connsiteX6" fmla="*/ 4096 w 10000"/>
                <a:gd name="connsiteY6" fmla="*/ 3352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720 w 10000"/>
                <a:gd name="connsiteY18" fmla="*/ 3326 h 10179"/>
                <a:gd name="connsiteX0" fmla="*/ 5720 w 10000"/>
                <a:gd name="connsiteY0" fmla="*/ 3326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472 w 10000"/>
                <a:gd name="connsiteY5" fmla="*/ 2057 h 10179"/>
                <a:gd name="connsiteX6" fmla="*/ 4096 w 10000"/>
                <a:gd name="connsiteY6" fmla="*/ 3352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720 w 10000"/>
                <a:gd name="connsiteY18" fmla="*/ 3326 h 10179"/>
                <a:gd name="connsiteX0" fmla="*/ 5720 w 10000"/>
                <a:gd name="connsiteY0" fmla="*/ 3326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096 w 10000"/>
                <a:gd name="connsiteY6" fmla="*/ 3352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720 w 10000"/>
                <a:gd name="connsiteY18" fmla="*/ 3326 h 10179"/>
                <a:gd name="connsiteX0" fmla="*/ 5720 w 10000"/>
                <a:gd name="connsiteY0" fmla="*/ 3326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33 w 10000"/>
                <a:gd name="connsiteY6" fmla="*/ 3346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720 w 10000"/>
                <a:gd name="connsiteY18" fmla="*/ 3326 h 10179"/>
                <a:gd name="connsiteX0" fmla="*/ 5550 w 10000"/>
                <a:gd name="connsiteY0" fmla="*/ 3318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33 w 10000"/>
                <a:gd name="connsiteY6" fmla="*/ 3346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594 w 10000"/>
                <a:gd name="connsiteY17" fmla="*/ 9874 h 10179"/>
                <a:gd name="connsiteX18" fmla="*/ 5550 w 10000"/>
                <a:gd name="connsiteY18" fmla="*/ 3318 h 10179"/>
                <a:gd name="connsiteX0" fmla="*/ 5550 w 10000"/>
                <a:gd name="connsiteY0" fmla="*/ 3318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33 w 10000"/>
                <a:gd name="connsiteY6" fmla="*/ 3346 h 10179"/>
                <a:gd name="connsiteX7" fmla="*/ 406 w 10000"/>
                <a:gd name="connsiteY7" fmla="*/ 10154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550 w 10000"/>
                <a:gd name="connsiteY18" fmla="*/ 3318 h 10179"/>
                <a:gd name="connsiteX0" fmla="*/ 5708 w 10158"/>
                <a:gd name="connsiteY0" fmla="*/ 3318 h 10670"/>
                <a:gd name="connsiteX1" fmla="*/ 7233 w 10158"/>
                <a:gd name="connsiteY1" fmla="*/ 1837 h 10670"/>
                <a:gd name="connsiteX2" fmla="*/ 7981 w 10158"/>
                <a:gd name="connsiteY2" fmla="*/ 1143 h 10670"/>
                <a:gd name="connsiteX3" fmla="*/ 5066 w 10158"/>
                <a:gd name="connsiteY3" fmla="*/ 458 h 10670"/>
                <a:gd name="connsiteX4" fmla="*/ 2151 w 10158"/>
                <a:gd name="connsiteY4" fmla="*/ 1296 h 10670"/>
                <a:gd name="connsiteX5" fmla="*/ 2938 w 10158"/>
                <a:gd name="connsiteY5" fmla="*/ 2059 h 10670"/>
                <a:gd name="connsiteX6" fmla="*/ 4391 w 10158"/>
                <a:gd name="connsiteY6" fmla="*/ 3346 h 10670"/>
                <a:gd name="connsiteX7" fmla="*/ 754 w 10158"/>
                <a:gd name="connsiteY7" fmla="*/ 10139 h 10670"/>
                <a:gd name="connsiteX8" fmla="*/ 158 w 10158"/>
                <a:gd name="connsiteY8" fmla="*/ 10179 h 10670"/>
                <a:gd name="connsiteX9" fmla="*/ 3885 w 10158"/>
                <a:gd name="connsiteY9" fmla="*/ 3402 h 10670"/>
                <a:gd name="connsiteX10" fmla="*/ 2372 w 10158"/>
                <a:gd name="connsiteY10" fmla="*/ 2260 h 10670"/>
                <a:gd name="connsiteX11" fmla="*/ 1590 w 10158"/>
                <a:gd name="connsiteY11" fmla="*/ 1082 h 10670"/>
                <a:gd name="connsiteX12" fmla="*/ 5054 w 10158"/>
                <a:gd name="connsiteY12" fmla="*/ 1 h 10670"/>
                <a:gd name="connsiteX13" fmla="*/ 8545 w 10158"/>
                <a:gd name="connsiteY13" fmla="*/ 968 h 10670"/>
                <a:gd name="connsiteX14" fmla="*/ 7759 w 10158"/>
                <a:gd name="connsiteY14" fmla="*/ 2083 h 10670"/>
                <a:gd name="connsiteX15" fmla="*/ 6247 w 10158"/>
                <a:gd name="connsiteY15" fmla="*/ 3326 h 10670"/>
                <a:gd name="connsiteX16" fmla="*/ 10158 w 10158"/>
                <a:gd name="connsiteY16" fmla="*/ 9849 h 10670"/>
                <a:gd name="connsiteX17" fmla="*/ 9615 w 10158"/>
                <a:gd name="connsiteY17" fmla="*/ 9880 h 10670"/>
                <a:gd name="connsiteX18" fmla="*/ 5708 w 10158"/>
                <a:gd name="connsiteY18" fmla="*/ 3318 h 10670"/>
                <a:gd name="connsiteX0" fmla="*/ 5550 w 10000"/>
                <a:gd name="connsiteY0" fmla="*/ 3318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33 w 10000"/>
                <a:gd name="connsiteY6" fmla="*/ 3346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550 w 10000"/>
                <a:gd name="connsiteY18" fmla="*/ 3318 h 10179"/>
                <a:gd name="connsiteX0" fmla="*/ 5550 w 10000"/>
                <a:gd name="connsiteY0" fmla="*/ 3318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550 w 10000"/>
                <a:gd name="connsiteY18" fmla="*/ 3318 h 10179"/>
                <a:gd name="connsiteX0" fmla="*/ 5484 w 10000"/>
                <a:gd name="connsiteY0" fmla="*/ 3291 h 10179"/>
                <a:gd name="connsiteX1" fmla="*/ 7075 w 10000"/>
                <a:gd name="connsiteY1" fmla="*/ 1837 h 10179"/>
                <a:gd name="connsiteX2" fmla="*/ 7823 w 10000"/>
                <a:gd name="connsiteY2" fmla="*/ 1143 h 10179"/>
                <a:gd name="connsiteX3" fmla="*/ 4908 w 10000"/>
                <a:gd name="connsiteY3" fmla="*/ 458 h 10179"/>
                <a:gd name="connsiteX4" fmla="*/ 1993 w 10000"/>
                <a:gd name="connsiteY4" fmla="*/ 1296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1993 w 10000"/>
                <a:gd name="connsiteY4" fmla="*/ 1296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727 w 10000"/>
                <a:gd name="connsiteY9" fmla="*/ 3402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089 w 10000"/>
                <a:gd name="connsiteY15" fmla="*/ 3326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432 w 10000"/>
                <a:gd name="connsiteY11" fmla="*/ 1082 h 10179"/>
                <a:gd name="connsiteX12" fmla="*/ 4896 w 10000"/>
                <a:gd name="connsiteY12" fmla="*/ 1 h 10179"/>
                <a:gd name="connsiteX13" fmla="*/ 8387 w 10000"/>
                <a:gd name="connsiteY13" fmla="*/ 968 h 10179"/>
                <a:gd name="connsiteX14" fmla="*/ 7601 w 10000"/>
                <a:gd name="connsiteY14" fmla="*/ 2083 h 10179"/>
                <a:gd name="connsiteX15" fmla="*/ 6193 w 10000"/>
                <a:gd name="connsiteY15" fmla="*/ 3307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352 w 10000"/>
                <a:gd name="connsiteY11" fmla="*/ 1019 h 10179"/>
                <a:gd name="connsiteX12" fmla="*/ 4896 w 10000"/>
                <a:gd name="connsiteY12" fmla="*/ 1 h 10179"/>
                <a:gd name="connsiteX13" fmla="*/ 8387 w 10000"/>
                <a:gd name="connsiteY13" fmla="*/ 968 h 10179"/>
                <a:gd name="connsiteX14" fmla="*/ 7601 w 10000"/>
                <a:gd name="connsiteY14" fmla="*/ 2083 h 10179"/>
                <a:gd name="connsiteX15" fmla="*/ 6193 w 10000"/>
                <a:gd name="connsiteY15" fmla="*/ 3307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780 w 10000"/>
                <a:gd name="connsiteY5" fmla="*/ 2059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352 w 10000"/>
                <a:gd name="connsiteY11" fmla="*/ 1019 h 10179"/>
                <a:gd name="connsiteX12" fmla="*/ 4896 w 10000"/>
                <a:gd name="connsiteY12" fmla="*/ 1 h 10179"/>
                <a:gd name="connsiteX13" fmla="*/ 8458 w 10000"/>
                <a:gd name="connsiteY13" fmla="*/ 936 h 10179"/>
                <a:gd name="connsiteX14" fmla="*/ 7601 w 10000"/>
                <a:gd name="connsiteY14" fmla="*/ 2083 h 10179"/>
                <a:gd name="connsiteX15" fmla="*/ 6193 w 10000"/>
                <a:gd name="connsiteY15" fmla="*/ 3307 h 10179"/>
                <a:gd name="connsiteX16" fmla="*/ 10000 w 10000"/>
                <a:gd name="connsiteY16" fmla="*/ 9849 h 10179"/>
                <a:gd name="connsiteX17" fmla="*/ 9457 w 10000"/>
                <a:gd name="connsiteY17" fmla="*/ 9880 h 10179"/>
                <a:gd name="connsiteX18" fmla="*/ 5484 w 10000"/>
                <a:gd name="connsiteY18" fmla="*/ 3291 h 10179"/>
                <a:gd name="connsiteX0" fmla="*/ 5484 w 10000"/>
                <a:gd name="connsiteY0" fmla="*/ 3291 h 10179"/>
                <a:gd name="connsiteX1" fmla="*/ 7075 w 10000"/>
                <a:gd name="connsiteY1" fmla="*/ 1837 h 10179"/>
                <a:gd name="connsiteX2" fmla="*/ 7653 w 10000"/>
                <a:gd name="connsiteY2" fmla="*/ 1135 h 10179"/>
                <a:gd name="connsiteX3" fmla="*/ 4908 w 10000"/>
                <a:gd name="connsiteY3" fmla="*/ 458 h 10179"/>
                <a:gd name="connsiteX4" fmla="*/ 2130 w 10000"/>
                <a:gd name="connsiteY4" fmla="*/ 1290 h 10179"/>
                <a:gd name="connsiteX5" fmla="*/ 2917 w 10000"/>
                <a:gd name="connsiteY5" fmla="*/ 2053 h 10179"/>
                <a:gd name="connsiteX6" fmla="*/ 4285 w 10000"/>
                <a:gd name="connsiteY6" fmla="*/ 3337 h 10179"/>
                <a:gd name="connsiteX7" fmla="*/ 596 w 10000"/>
                <a:gd name="connsiteY7" fmla="*/ 10139 h 10179"/>
                <a:gd name="connsiteX8" fmla="*/ 0 w 10000"/>
                <a:gd name="connsiteY8" fmla="*/ 10179 h 10179"/>
                <a:gd name="connsiteX9" fmla="*/ 3609 w 10000"/>
                <a:gd name="connsiteY9" fmla="*/ 3385 h 10179"/>
                <a:gd name="connsiteX10" fmla="*/ 2214 w 10000"/>
                <a:gd name="connsiteY10" fmla="*/ 2260 h 10179"/>
                <a:gd name="connsiteX11" fmla="*/ 1352 w 10000"/>
                <a:gd name="connsiteY11" fmla="*/ 1019 h 10179"/>
                <a:gd name="connsiteX12" fmla="*/ 4896 w 10000"/>
                <a:gd name="connsiteY12" fmla="*/ 1 h 10179"/>
                <a:gd name="connsiteX13" fmla="*/ 8458 w 10000"/>
                <a:gd name="connsiteY13" fmla="*/ 936 h 10179"/>
                <a:gd name="connsiteX14" fmla="*/ 7601 w 10000"/>
                <a:gd name="connsiteY14" fmla="*/ 2083 h 10179"/>
                <a:gd name="connsiteX15" fmla="*/ 6193 w 10000"/>
                <a:gd name="connsiteY15" fmla="*/ 3307 h 10179"/>
                <a:gd name="connsiteX16" fmla="*/ 10000 w 10000"/>
                <a:gd name="connsiteY16" fmla="*/ 9849 h 10179"/>
                <a:gd name="connsiteX17" fmla="*/ 9457 w 10000"/>
                <a:gd name="connsiteY17" fmla="*/ 9880 h 10179"/>
                <a:gd name="connsiteX18" fmla="*/ 5484 w 10000"/>
                <a:gd name="connsiteY18" fmla="*/ 3291 h 1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179">
                  <a:moveTo>
                    <a:pt x="5484" y="3291"/>
                  </a:moveTo>
                  <a:cubicBezTo>
                    <a:pt x="5557" y="2657"/>
                    <a:pt x="6714" y="2196"/>
                    <a:pt x="7075" y="1837"/>
                  </a:cubicBezTo>
                  <a:cubicBezTo>
                    <a:pt x="7436" y="1478"/>
                    <a:pt x="7800" y="1389"/>
                    <a:pt x="7653" y="1135"/>
                  </a:cubicBezTo>
                  <a:cubicBezTo>
                    <a:pt x="7321" y="628"/>
                    <a:pt x="5828" y="432"/>
                    <a:pt x="4908" y="458"/>
                  </a:cubicBezTo>
                  <a:cubicBezTo>
                    <a:pt x="3988" y="484"/>
                    <a:pt x="2425" y="782"/>
                    <a:pt x="2130" y="1290"/>
                  </a:cubicBezTo>
                  <a:cubicBezTo>
                    <a:pt x="1945" y="1594"/>
                    <a:pt x="2585" y="1901"/>
                    <a:pt x="2917" y="2053"/>
                  </a:cubicBezTo>
                  <a:cubicBezTo>
                    <a:pt x="3618" y="2434"/>
                    <a:pt x="4211" y="2727"/>
                    <a:pt x="4285" y="3337"/>
                  </a:cubicBezTo>
                  <a:cubicBezTo>
                    <a:pt x="4359" y="3717"/>
                    <a:pt x="1851" y="7499"/>
                    <a:pt x="596" y="10139"/>
                  </a:cubicBezTo>
                  <a:lnTo>
                    <a:pt x="0" y="10179"/>
                  </a:lnTo>
                  <a:cubicBezTo>
                    <a:pt x="522" y="9056"/>
                    <a:pt x="3646" y="3741"/>
                    <a:pt x="3609" y="3385"/>
                  </a:cubicBezTo>
                  <a:cubicBezTo>
                    <a:pt x="3498" y="2852"/>
                    <a:pt x="2804" y="2565"/>
                    <a:pt x="2214" y="2260"/>
                  </a:cubicBezTo>
                  <a:cubicBezTo>
                    <a:pt x="1771" y="2006"/>
                    <a:pt x="1093" y="1425"/>
                    <a:pt x="1352" y="1019"/>
                  </a:cubicBezTo>
                  <a:cubicBezTo>
                    <a:pt x="1721" y="409"/>
                    <a:pt x="3383" y="52"/>
                    <a:pt x="4896" y="1"/>
                  </a:cubicBezTo>
                  <a:cubicBezTo>
                    <a:pt x="6372" y="-24"/>
                    <a:pt x="8052" y="352"/>
                    <a:pt x="8458" y="936"/>
                  </a:cubicBezTo>
                  <a:cubicBezTo>
                    <a:pt x="8679" y="1291"/>
                    <a:pt x="8044" y="1829"/>
                    <a:pt x="7601" y="2083"/>
                  </a:cubicBezTo>
                  <a:cubicBezTo>
                    <a:pt x="7011" y="2438"/>
                    <a:pt x="6303" y="2774"/>
                    <a:pt x="6193" y="3307"/>
                  </a:cubicBezTo>
                  <a:cubicBezTo>
                    <a:pt x="6156" y="3663"/>
                    <a:pt x="8672" y="7311"/>
                    <a:pt x="10000" y="9849"/>
                  </a:cubicBezTo>
                  <a:lnTo>
                    <a:pt x="9457" y="9880"/>
                  </a:lnTo>
                  <a:cubicBezTo>
                    <a:pt x="8129" y="7317"/>
                    <a:pt x="5410" y="3672"/>
                    <a:pt x="5484" y="3291"/>
                  </a:cubicBezTo>
                  <a:close/>
                </a:path>
              </a:pathLst>
            </a:custGeom>
            <a:solidFill>
              <a:srgbClr val="D9D9D9"/>
            </a:solidFill>
            <a:ln>
              <a:noFill/>
            </a:ln>
            <a:scene3d>
              <a:camera prst="orthographicFront"/>
              <a:lightRig rig="threePt" dir="t"/>
            </a:scene3d>
            <a:sp3d>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818">
              <a:extLst>
                <a:ext uri="{FF2B5EF4-FFF2-40B4-BE49-F238E27FC236}">
                  <a16:creationId xmlns:a16="http://schemas.microsoft.com/office/drawing/2014/main" xmlns="" id="{CEBC6F36-930A-4491-8A77-B604EBCB1B69}"/>
                </a:ext>
              </a:extLst>
            </p:cNvPr>
            <p:cNvSpPr>
              <a:spLocks noChangeArrowheads="1"/>
            </p:cNvSpPr>
            <p:nvPr/>
          </p:nvSpPr>
          <p:spPr bwMode="auto">
            <a:xfrm>
              <a:off x="2352" y="501"/>
              <a:ext cx="1" cy="1"/>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819">
              <a:extLst>
                <a:ext uri="{FF2B5EF4-FFF2-40B4-BE49-F238E27FC236}">
                  <a16:creationId xmlns:a16="http://schemas.microsoft.com/office/drawing/2014/main" xmlns="" id="{312F66A0-9A2A-4DFE-8FBE-CE194C0C5064}"/>
                </a:ext>
              </a:extLst>
            </p:cNvPr>
            <p:cNvSpPr>
              <a:spLocks/>
            </p:cNvSpPr>
            <p:nvPr/>
          </p:nvSpPr>
          <p:spPr bwMode="auto">
            <a:xfrm>
              <a:off x="2561" y="760"/>
              <a:ext cx="111" cy="51"/>
            </a:xfrm>
            <a:custGeom>
              <a:avLst/>
              <a:gdLst>
                <a:gd name="T0" fmla="*/ 0 w 111"/>
                <a:gd name="T1" fmla="*/ 4 h 51"/>
                <a:gd name="T2" fmla="*/ 111 w 111"/>
                <a:gd name="T3" fmla="*/ 0 h 51"/>
                <a:gd name="T4" fmla="*/ 111 w 111"/>
                <a:gd name="T5" fmla="*/ 46 h 51"/>
                <a:gd name="T6" fmla="*/ 1 w 111"/>
                <a:gd name="T7" fmla="*/ 51 h 51"/>
                <a:gd name="T8" fmla="*/ 0 w 111"/>
                <a:gd name="T9" fmla="*/ 4 h 51"/>
              </a:gdLst>
              <a:ahLst/>
              <a:cxnLst>
                <a:cxn ang="0">
                  <a:pos x="T0" y="T1"/>
                </a:cxn>
                <a:cxn ang="0">
                  <a:pos x="T2" y="T3"/>
                </a:cxn>
                <a:cxn ang="0">
                  <a:pos x="T4" y="T5"/>
                </a:cxn>
                <a:cxn ang="0">
                  <a:pos x="T6" y="T7"/>
                </a:cxn>
                <a:cxn ang="0">
                  <a:pos x="T8" y="T9"/>
                </a:cxn>
              </a:cxnLst>
              <a:rect l="0" t="0" r="r" b="b"/>
              <a:pathLst>
                <a:path w="111" h="51">
                  <a:moveTo>
                    <a:pt x="0" y="4"/>
                  </a:moveTo>
                  <a:lnTo>
                    <a:pt x="111" y="0"/>
                  </a:lnTo>
                  <a:lnTo>
                    <a:pt x="111" y="46"/>
                  </a:lnTo>
                  <a:lnTo>
                    <a:pt x="1" y="51"/>
                  </a:lnTo>
                  <a:lnTo>
                    <a:pt x="0" y="4"/>
                  </a:lnTo>
                  <a:close/>
                </a:path>
              </a:pathLst>
            </a:custGeom>
            <a:gradFill flip="none" rotWithShape="1">
              <a:gsLst>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820">
              <a:extLst>
                <a:ext uri="{FF2B5EF4-FFF2-40B4-BE49-F238E27FC236}">
                  <a16:creationId xmlns:a16="http://schemas.microsoft.com/office/drawing/2014/main" xmlns="" id="{F587CDD1-4F72-43BE-B305-97F38C755E53}"/>
                </a:ext>
              </a:extLst>
            </p:cNvPr>
            <p:cNvSpPr>
              <a:spLocks/>
            </p:cNvSpPr>
            <p:nvPr/>
          </p:nvSpPr>
          <p:spPr bwMode="auto">
            <a:xfrm>
              <a:off x="2177" y="776"/>
              <a:ext cx="111" cy="53"/>
            </a:xfrm>
            <a:custGeom>
              <a:avLst/>
              <a:gdLst>
                <a:gd name="T0" fmla="*/ 0 w 111"/>
                <a:gd name="T1" fmla="*/ 5 h 53"/>
                <a:gd name="T2" fmla="*/ 111 w 111"/>
                <a:gd name="T3" fmla="*/ 0 h 53"/>
                <a:gd name="T4" fmla="*/ 111 w 111"/>
                <a:gd name="T5" fmla="*/ 47 h 53"/>
                <a:gd name="T6" fmla="*/ 1 w 111"/>
                <a:gd name="T7" fmla="*/ 53 h 53"/>
                <a:gd name="T8" fmla="*/ 0 w 111"/>
                <a:gd name="T9" fmla="*/ 5 h 53"/>
              </a:gdLst>
              <a:ahLst/>
              <a:cxnLst>
                <a:cxn ang="0">
                  <a:pos x="T0" y="T1"/>
                </a:cxn>
                <a:cxn ang="0">
                  <a:pos x="T2" y="T3"/>
                </a:cxn>
                <a:cxn ang="0">
                  <a:pos x="T4" y="T5"/>
                </a:cxn>
                <a:cxn ang="0">
                  <a:pos x="T6" y="T7"/>
                </a:cxn>
                <a:cxn ang="0">
                  <a:pos x="T8" y="T9"/>
                </a:cxn>
              </a:cxnLst>
              <a:rect l="0" t="0" r="r" b="b"/>
              <a:pathLst>
                <a:path w="111" h="53">
                  <a:moveTo>
                    <a:pt x="0" y="5"/>
                  </a:moveTo>
                  <a:lnTo>
                    <a:pt x="111" y="0"/>
                  </a:lnTo>
                  <a:lnTo>
                    <a:pt x="111" y="47"/>
                  </a:lnTo>
                  <a:lnTo>
                    <a:pt x="1" y="53"/>
                  </a:lnTo>
                  <a:lnTo>
                    <a:pt x="0" y="5"/>
                  </a:lnTo>
                  <a:close/>
                </a:path>
              </a:pathLst>
            </a:custGeom>
            <a:gradFill flip="none" rotWithShape="1">
              <a:gsLst>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4" name="glasses">
            <a:extLst>
              <a:ext uri="{FF2B5EF4-FFF2-40B4-BE49-F238E27FC236}">
                <a16:creationId xmlns:a16="http://schemas.microsoft.com/office/drawing/2014/main" xmlns="" id="{E284BB51-0AAA-4A1B-95C5-D0AB34B2B6FB}"/>
              </a:ext>
            </a:extLst>
          </p:cNvPr>
          <p:cNvGrpSpPr>
            <a:grpSpLocks noChangeAspect="1"/>
          </p:cNvGrpSpPr>
          <p:nvPr/>
        </p:nvGrpSpPr>
        <p:grpSpPr bwMode="auto">
          <a:xfrm rot="2863966">
            <a:off x="24973" y="3555487"/>
            <a:ext cx="4075602" cy="1267188"/>
            <a:chOff x="2753" y="3365"/>
            <a:chExt cx="2097" cy="652"/>
          </a:xfrm>
        </p:grpSpPr>
        <p:sp>
          <p:nvSpPr>
            <p:cNvPr id="125" name="AutoShape 12">
              <a:extLst>
                <a:ext uri="{FF2B5EF4-FFF2-40B4-BE49-F238E27FC236}">
                  <a16:creationId xmlns:a16="http://schemas.microsoft.com/office/drawing/2014/main" xmlns="" id="{48821226-AC5F-4114-84CA-BE2F53A3D186}"/>
                </a:ext>
              </a:extLst>
            </p:cNvPr>
            <p:cNvSpPr>
              <a:spLocks noChangeAspect="1" noChangeArrowheads="1" noTextEdit="1"/>
            </p:cNvSpPr>
            <p:nvPr/>
          </p:nvSpPr>
          <p:spPr bwMode="auto">
            <a:xfrm>
              <a:off x="2753" y="3365"/>
              <a:ext cx="209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4">
              <a:extLst>
                <a:ext uri="{FF2B5EF4-FFF2-40B4-BE49-F238E27FC236}">
                  <a16:creationId xmlns:a16="http://schemas.microsoft.com/office/drawing/2014/main" xmlns="" id="{2F58CAAA-1846-4CF6-AED2-B952053FE1C0}"/>
                </a:ext>
              </a:extLst>
            </p:cNvPr>
            <p:cNvSpPr>
              <a:spLocks/>
            </p:cNvSpPr>
            <p:nvPr/>
          </p:nvSpPr>
          <p:spPr bwMode="auto">
            <a:xfrm>
              <a:off x="2736" y="3466"/>
              <a:ext cx="2025" cy="475"/>
            </a:xfrm>
            <a:custGeom>
              <a:avLst/>
              <a:gdLst>
                <a:gd name="T0" fmla="*/ 2635 w 2659"/>
                <a:gd name="T1" fmla="*/ 22 h 623"/>
                <a:gd name="T2" fmla="*/ 2013 w 2659"/>
                <a:gd name="T3" fmla="*/ 0 h 623"/>
                <a:gd name="T4" fmla="*/ 1000 w 2659"/>
                <a:gd name="T5" fmla="*/ 42 h 623"/>
                <a:gd name="T6" fmla="*/ 565 w 2659"/>
                <a:gd name="T7" fmla="*/ 178 h 623"/>
                <a:gd name="T8" fmla="*/ 66 w 2659"/>
                <a:gd name="T9" fmla="*/ 477 h 623"/>
                <a:gd name="T10" fmla="*/ 128 w 2659"/>
                <a:gd name="T11" fmla="*/ 619 h 623"/>
                <a:gd name="T12" fmla="*/ 392 w 2659"/>
                <a:gd name="T13" fmla="*/ 465 h 623"/>
                <a:gd name="T14" fmla="*/ 779 w 2659"/>
                <a:gd name="T15" fmla="*/ 184 h 623"/>
                <a:gd name="T16" fmla="*/ 1193 w 2659"/>
                <a:gd name="T17" fmla="*/ 186 h 623"/>
                <a:gd name="T18" fmla="*/ 1980 w 2659"/>
                <a:gd name="T19" fmla="*/ 202 h 623"/>
                <a:gd name="T20" fmla="*/ 2659 w 2659"/>
                <a:gd name="T21" fmla="*/ 170 h 623"/>
                <a:gd name="T22" fmla="*/ 2635 w 2659"/>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9" h="623">
                  <a:moveTo>
                    <a:pt x="2635" y="22"/>
                  </a:moveTo>
                  <a:cubicBezTo>
                    <a:pt x="2635" y="22"/>
                    <a:pt x="2343" y="0"/>
                    <a:pt x="2013" y="0"/>
                  </a:cubicBezTo>
                  <a:cubicBezTo>
                    <a:pt x="1683" y="1"/>
                    <a:pt x="1209" y="22"/>
                    <a:pt x="1000" y="42"/>
                  </a:cubicBezTo>
                  <a:cubicBezTo>
                    <a:pt x="791" y="62"/>
                    <a:pt x="707" y="97"/>
                    <a:pt x="565" y="178"/>
                  </a:cubicBezTo>
                  <a:cubicBezTo>
                    <a:pt x="423" y="260"/>
                    <a:pt x="131" y="411"/>
                    <a:pt x="66" y="477"/>
                  </a:cubicBezTo>
                  <a:cubicBezTo>
                    <a:pt x="1" y="544"/>
                    <a:pt x="0" y="614"/>
                    <a:pt x="128" y="619"/>
                  </a:cubicBezTo>
                  <a:cubicBezTo>
                    <a:pt x="255" y="623"/>
                    <a:pt x="327" y="527"/>
                    <a:pt x="392" y="465"/>
                  </a:cubicBezTo>
                  <a:cubicBezTo>
                    <a:pt x="457" y="402"/>
                    <a:pt x="670" y="211"/>
                    <a:pt x="779" y="184"/>
                  </a:cubicBezTo>
                  <a:cubicBezTo>
                    <a:pt x="888" y="156"/>
                    <a:pt x="1045" y="152"/>
                    <a:pt x="1193" y="186"/>
                  </a:cubicBezTo>
                  <a:cubicBezTo>
                    <a:pt x="1342" y="221"/>
                    <a:pt x="1715" y="226"/>
                    <a:pt x="1980" y="202"/>
                  </a:cubicBezTo>
                  <a:cubicBezTo>
                    <a:pt x="2246" y="177"/>
                    <a:pt x="2659" y="170"/>
                    <a:pt x="2659" y="170"/>
                  </a:cubicBezTo>
                  <a:lnTo>
                    <a:pt x="2635" y="22"/>
                  </a:lnTo>
                  <a:close/>
                </a:path>
              </a:pathLst>
            </a:custGeom>
            <a:solidFill>
              <a:srgbClr val="984807"/>
            </a:solidFill>
            <a:ln>
              <a:noFill/>
            </a:ln>
            <a:effectLst>
              <a:outerShdw blurRad="381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5">
              <a:extLst>
                <a:ext uri="{FF2B5EF4-FFF2-40B4-BE49-F238E27FC236}">
                  <a16:creationId xmlns:a16="http://schemas.microsoft.com/office/drawing/2014/main" xmlns="" id="{F15727DA-E4EF-43EB-9F1F-E2202208A9A7}"/>
                </a:ext>
              </a:extLst>
            </p:cNvPr>
            <p:cNvSpPr>
              <a:spLocks/>
            </p:cNvSpPr>
            <p:nvPr/>
          </p:nvSpPr>
          <p:spPr bwMode="auto">
            <a:xfrm>
              <a:off x="2842" y="3466"/>
              <a:ext cx="2024" cy="475"/>
            </a:xfrm>
            <a:custGeom>
              <a:avLst/>
              <a:gdLst>
                <a:gd name="T0" fmla="*/ 24 w 2658"/>
                <a:gd name="T1" fmla="*/ 22 h 623"/>
                <a:gd name="T2" fmla="*/ 646 w 2658"/>
                <a:gd name="T3" fmla="*/ 1 h 623"/>
                <a:gd name="T4" fmla="*/ 1659 w 2658"/>
                <a:gd name="T5" fmla="*/ 42 h 623"/>
                <a:gd name="T6" fmla="*/ 2093 w 2658"/>
                <a:gd name="T7" fmla="*/ 178 h 623"/>
                <a:gd name="T8" fmla="*/ 2593 w 2658"/>
                <a:gd name="T9" fmla="*/ 477 h 623"/>
                <a:gd name="T10" fmla="*/ 2531 w 2658"/>
                <a:gd name="T11" fmla="*/ 619 h 623"/>
                <a:gd name="T12" fmla="*/ 2266 w 2658"/>
                <a:gd name="T13" fmla="*/ 465 h 623"/>
                <a:gd name="T14" fmla="*/ 1879 w 2658"/>
                <a:gd name="T15" fmla="*/ 184 h 623"/>
                <a:gd name="T16" fmla="*/ 1465 w 2658"/>
                <a:gd name="T17" fmla="*/ 186 h 623"/>
                <a:gd name="T18" fmla="*/ 678 w 2658"/>
                <a:gd name="T19" fmla="*/ 202 h 623"/>
                <a:gd name="T20" fmla="*/ 0 w 2658"/>
                <a:gd name="T21" fmla="*/ 170 h 623"/>
                <a:gd name="T22" fmla="*/ 24 w 2658"/>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8" h="623">
                  <a:moveTo>
                    <a:pt x="24" y="22"/>
                  </a:moveTo>
                  <a:cubicBezTo>
                    <a:pt x="24" y="22"/>
                    <a:pt x="316" y="0"/>
                    <a:pt x="646" y="1"/>
                  </a:cubicBezTo>
                  <a:cubicBezTo>
                    <a:pt x="976" y="1"/>
                    <a:pt x="1450" y="22"/>
                    <a:pt x="1659" y="42"/>
                  </a:cubicBezTo>
                  <a:cubicBezTo>
                    <a:pt x="1867" y="62"/>
                    <a:pt x="1951" y="97"/>
                    <a:pt x="2093" y="178"/>
                  </a:cubicBezTo>
                  <a:cubicBezTo>
                    <a:pt x="2236" y="260"/>
                    <a:pt x="2528" y="411"/>
                    <a:pt x="2593" y="477"/>
                  </a:cubicBezTo>
                  <a:cubicBezTo>
                    <a:pt x="2658" y="544"/>
                    <a:pt x="2658" y="614"/>
                    <a:pt x="2531" y="619"/>
                  </a:cubicBezTo>
                  <a:cubicBezTo>
                    <a:pt x="2403" y="623"/>
                    <a:pt x="2331" y="527"/>
                    <a:pt x="2266" y="465"/>
                  </a:cubicBezTo>
                  <a:cubicBezTo>
                    <a:pt x="2201" y="402"/>
                    <a:pt x="1988" y="211"/>
                    <a:pt x="1879" y="184"/>
                  </a:cubicBezTo>
                  <a:cubicBezTo>
                    <a:pt x="1771" y="156"/>
                    <a:pt x="1613" y="152"/>
                    <a:pt x="1465" y="186"/>
                  </a:cubicBezTo>
                  <a:cubicBezTo>
                    <a:pt x="1317" y="221"/>
                    <a:pt x="944" y="226"/>
                    <a:pt x="678" y="202"/>
                  </a:cubicBezTo>
                  <a:cubicBezTo>
                    <a:pt x="412" y="178"/>
                    <a:pt x="0" y="170"/>
                    <a:pt x="0" y="170"/>
                  </a:cubicBezTo>
                  <a:lnTo>
                    <a:pt x="24" y="22"/>
                  </a:lnTo>
                  <a:close/>
                </a:path>
              </a:pathLst>
            </a:custGeom>
            <a:solidFill>
              <a:schemeClr val="accent6">
                <a:lumMod val="50000"/>
              </a:schemeClr>
            </a:solidFill>
            <a:ln>
              <a:noFill/>
            </a:ln>
            <a:effectLst>
              <a:outerShdw blurRad="508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6">
              <a:extLst>
                <a:ext uri="{FF2B5EF4-FFF2-40B4-BE49-F238E27FC236}">
                  <a16:creationId xmlns:a16="http://schemas.microsoft.com/office/drawing/2014/main" xmlns="" id="{8CAA308F-D83D-4F21-948B-C053F1F6D17A}"/>
                </a:ext>
              </a:extLst>
            </p:cNvPr>
            <p:cNvSpPr>
              <a:spLocks noEditPoints="1"/>
            </p:cNvSpPr>
            <p:nvPr/>
          </p:nvSpPr>
          <p:spPr bwMode="auto">
            <a:xfrm>
              <a:off x="2895" y="3364"/>
              <a:ext cx="1790" cy="642"/>
            </a:xfrm>
            <a:custGeom>
              <a:avLst/>
              <a:gdLst>
                <a:gd name="T0" fmla="*/ 2350 w 2350"/>
                <a:gd name="T1" fmla="*/ 28 h 842"/>
                <a:gd name="T2" fmla="*/ 1675 w 2350"/>
                <a:gd name="T3" fmla="*/ 834 h 842"/>
                <a:gd name="T4" fmla="*/ 1538 w 2350"/>
                <a:gd name="T5" fmla="*/ 781 h 842"/>
                <a:gd name="T6" fmla="*/ 1402 w 2350"/>
                <a:gd name="T7" fmla="*/ 629 h 842"/>
                <a:gd name="T8" fmla="*/ 1927 w 2350"/>
                <a:gd name="T9" fmla="*/ 2 h 842"/>
                <a:gd name="T10" fmla="*/ 2010 w 2350"/>
                <a:gd name="T11" fmla="*/ 0 h 842"/>
                <a:gd name="T12" fmla="*/ 2350 w 2350"/>
                <a:gd name="T13" fmla="*/ 28 h 842"/>
                <a:gd name="T14" fmla="*/ 553 w 2350"/>
                <a:gd name="T15" fmla="*/ 7 h 842"/>
                <a:gd name="T16" fmla="*/ 0 w 2350"/>
                <a:gd name="T17" fmla="*/ 667 h 842"/>
                <a:gd name="T18" fmla="*/ 299 w 2350"/>
                <a:gd name="T19" fmla="*/ 842 h 842"/>
                <a:gd name="T20" fmla="*/ 943 w 2350"/>
                <a:gd name="T21" fmla="*/ 74 h 842"/>
                <a:gd name="T22" fmla="*/ 553 w 2350"/>
                <a:gd name="T23" fmla="*/ 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0" h="842">
                  <a:moveTo>
                    <a:pt x="2350" y="28"/>
                  </a:moveTo>
                  <a:cubicBezTo>
                    <a:pt x="1675" y="834"/>
                    <a:pt x="1675" y="834"/>
                    <a:pt x="1675" y="834"/>
                  </a:cubicBezTo>
                  <a:cubicBezTo>
                    <a:pt x="1618" y="822"/>
                    <a:pt x="1570" y="804"/>
                    <a:pt x="1538" y="781"/>
                  </a:cubicBezTo>
                  <a:cubicBezTo>
                    <a:pt x="1477" y="735"/>
                    <a:pt x="1435" y="684"/>
                    <a:pt x="1402" y="629"/>
                  </a:cubicBezTo>
                  <a:cubicBezTo>
                    <a:pt x="1927" y="2"/>
                    <a:pt x="1927" y="2"/>
                    <a:pt x="1927" y="2"/>
                  </a:cubicBezTo>
                  <a:cubicBezTo>
                    <a:pt x="1954" y="1"/>
                    <a:pt x="1982" y="0"/>
                    <a:pt x="2010" y="0"/>
                  </a:cubicBezTo>
                  <a:cubicBezTo>
                    <a:pt x="2166" y="1"/>
                    <a:pt x="2276" y="15"/>
                    <a:pt x="2350" y="28"/>
                  </a:cubicBezTo>
                  <a:close/>
                  <a:moveTo>
                    <a:pt x="553" y="7"/>
                  </a:moveTo>
                  <a:cubicBezTo>
                    <a:pt x="0" y="667"/>
                    <a:pt x="0" y="667"/>
                    <a:pt x="0" y="667"/>
                  </a:cubicBezTo>
                  <a:cubicBezTo>
                    <a:pt x="45" y="755"/>
                    <a:pt x="146" y="816"/>
                    <a:pt x="299" y="842"/>
                  </a:cubicBezTo>
                  <a:cubicBezTo>
                    <a:pt x="943" y="74"/>
                    <a:pt x="943" y="74"/>
                    <a:pt x="943" y="74"/>
                  </a:cubicBezTo>
                  <a:cubicBezTo>
                    <a:pt x="867" y="54"/>
                    <a:pt x="733" y="21"/>
                    <a:pt x="553" y="7"/>
                  </a:cubicBezTo>
                  <a:close/>
                </a:path>
              </a:pathLst>
            </a:custGeom>
            <a:solidFill>
              <a:srgbClr val="FFFFFF">
                <a:alpha val="3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7">
              <a:extLst>
                <a:ext uri="{FF2B5EF4-FFF2-40B4-BE49-F238E27FC236}">
                  <a16:creationId xmlns:a16="http://schemas.microsoft.com/office/drawing/2014/main" xmlns="" id="{666A3123-CBDE-40E3-A75E-A061918A647F}"/>
                </a:ext>
              </a:extLst>
            </p:cNvPr>
            <p:cNvSpPr>
              <a:spLocks noEditPoints="1"/>
            </p:cNvSpPr>
            <p:nvPr/>
          </p:nvSpPr>
          <p:spPr bwMode="auto">
            <a:xfrm>
              <a:off x="2780" y="3364"/>
              <a:ext cx="2043" cy="664"/>
            </a:xfrm>
            <a:custGeom>
              <a:avLst/>
              <a:gdLst>
                <a:gd name="T0" fmla="*/ 2682 w 2683"/>
                <a:gd name="T1" fmla="*/ 181 h 871"/>
                <a:gd name="T2" fmla="*/ 2677 w 2683"/>
                <a:gd name="T3" fmla="*/ 114 h 871"/>
                <a:gd name="T4" fmla="*/ 2628 w 2683"/>
                <a:gd name="T5" fmla="*/ 59 h 871"/>
                <a:gd name="T6" fmla="*/ 2162 w 2683"/>
                <a:gd name="T7" fmla="*/ 1 h 871"/>
                <a:gd name="T8" fmla="*/ 1562 w 2683"/>
                <a:gd name="T9" fmla="*/ 82 h 871"/>
                <a:gd name="T10" fmla="*/ 1342 w 2683"/>
                <a:gd name="T11" fmla="*/ 141 h 871"/>
                <a:gd name="T12" fmla="*/ 1122 w 2683"/>
                <a:gd name="T13" fmla="*/ 82 h 871"/>
                <a:gd name="T14" fmla="*/ 521 w 2683"/>
                <a:gd name="T15" fmla="*/ 1 h 871"/>
                <a:gd name="T16" fmla="*/ 56 w 2683"/>
                <a:gd name="T17" fmla="*/ 59 h 871"/>
                <a:gd name="T18" fmla="*/ 7 w 2683"/>
                <a:gd name="T19" fmla="*/ 114 h 871"/>
                <a:gd name="T20" fmla="*/ 2 w 2683"/>
                <a:gd name="T21" fmla="*/ 181 h 871"/>
                <a:gd name="T22" fmla="*/ 19 w 2683"/>
                <a:gd name="T23" fmla="*/ 235 h 871"/>
                <a:gd name="T24" fmla="*/ 56 w 2683"/>
                <a:gd name="T25" fmla="*/ 334 h 871"/>
                <a:gd name="T26" fmla="*/ 145 w 2683"/>
                <a:gd name="T27" fmla="*/ 652 h 871"/>
                <a:gd name="T28" fmla="*/ 456 w 2683"/>
                <a:gd name="T29" fmla="*/ 844 h 871"/>
                <a:gd name="T30" fmla="*/ 994 w 2683"/>
                <a:gd name="T31" fmla="*/ 782 h 871"/>
                <a:gd name="T32" fmla="*/ 1184 w 2683"/>
                <a:gd name="T33" fmla="*/ 516 h 871"/>
                <a:gd name="T34" fmla="*/ 1271 w 2683"/>
                <a:gd name="T35" fmla="*/ 306 h 871"/>
                <a:gd name="T36" fmla="*/ 1342 w 2683"/>
                <a:gd name="T37" fmla="*/ 292 h 871"/>
                <a:gd name="T38" fmla="*/ 1412 w 2683"/>
                <a:gd name="T39" fmla="*/ 306 h 871"/>
                <a:gd name="T40" fmla="*/ 1500 w 2683"/>
                <a:gd name="T41" fmla="*/ 516 h 871"/>
                <a:gd name="T42" fmla="*/ 1690 w 2683"/>
                <a:gd name="T43" fmla="*/ 782 h 871"/>
                <a:gd name="T44" fmla="*/ 2228 w 2683"/>
                <a:gd name="T45" fmla="*/ 844 h 871"/>
                <a:gd name="T46" fmla="*/ 2539 w 2683"/>
                <a:gd name="T47" fmla="*/ 652 h 871"/>
                <a:gd name="T48" fmla="*/ 2628 w 2683"/>
                <a:gd name="T49" fmla="*/ 334 h 871"/>
                <a:gd name="T50" fmla="*/ 2665 w 2683"/>
                <a:gd name="T51" fmla="*/ 235 h 871"/>
                <a:gd name="T52" fmla="*/ 2682 w 2683"/>
                <a:gd name="T53" fmla="*/ 181 h 871"/>
                <a:gd name="T54" fmla="*/ 1046 w 2683"/>
                <a:gd name="T55" fmla="*/ 629 h 871"/>
                <a:gd name="T56" fmla="*/ 767 w 2683"/>
                <a:gd name="T57" fmla="*/ 773 h 871"/>
                <a:gd name="T58" fmla="*/ 397 w 2683"/>
                <a:gd name="T59" fmla="*/ 748 h 871"/>
                <a:gd name="T60" fmla="*/ 192 w 2683"/>
                <a:gd name="T61" fmla="*/ 555 h 871"/>
                <a:gd name="T62" fmla="*/ 160 w 2683"/>
                <a:gd name="T63" fmla="*/ 265 h 871"/>
                <a:gd name="T64" fmla="*/ 311 w 2683"/>
                <a:gd name="T65" fmla="*/ 99 h 871"/>
                <a:gd name="T66" fmla="*/ 701 w 2683"/>
                <a:gd name="T67" fmla="*/ 67 h 871"/>
                <a:gd name="T68" fmla="*/ 1083 w 2683"/>
                <a:gd name="T69" fmla="*/ 161 h 871"/>
                <a:gd name="T70" fmla="*/ 1162 w 2683"/>
                <a:gd name="T71" fmla="*/ 329 h 871"/>
                <a:gd name="T72" fmla="*/ 1046 w 2683"/>
                <a:gd name="T73" fmla="*/ 629 h 871"/>
                <a:gd name="T74" fmla="*/ 2492 w 2683"/>
                <a:gd name="T75" fmla="*/ 555 h 871"/>
                <a:gd name="T76" fmla="*/ 2287 w 2683"/>
                <a:gd name="T77" fmla="*/ 748 h 871"/>
                <a:gd name="T78" fmla="*/ 1917 w 2683"/>
                <a:gd name="T79" fmla="*/ 773 h 871"/>
                <a:gd name="T80" fmla="*/ 1638 w 2683"/>
                <a:gd name="T81" fmla="*/ 629 h 871"/>
                <a:gd name="T82" fmla="*/ 1522 w 2683"/>
                <a:gd name="T83" fmla="*/ 329 h 871"/>
                <a:gd name="T84" fmla="*/ 1601 w 2683"/>
                <a:gd name="T85" fmla="*/ 161 h 871"/>
                <a:gd name="T86" fmla="*/ 1982 w 2683"/>
                <a:gd name="T87" fmla="*/ 67 h 871"/>
                <a:gd name="T88" fmla="*/ 2372 w 2683"/>
                <a:gd name="T89" fmla="*/ 99 h 871"/>
                <a:gd name="T90" fmla="*/ 2524 w 2683"/>
                <a:gd name="T91" fmla="*/ 265 h 871"/>
                <a:gd name="T92" fmla="*/ 2492 w 2683"/>
                <a:gd name="T93" fmla="*/ 55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3" h="871">
                  <a:moveTo>
                    <a:pt x="2682" y="181"/>
                  </a:moveTo>
                  <a:cubicBezTo>
                    <a:pt x="2680" y="165"/>
                    <a:pt x="2677" y="148"/>
                    <a:pt x="2677" y="114"/>
                  </a:cubicBezTo>
                  <a:cubicBezTo>
                    <a:pt x="2677" y="80"/>
                    <a:pt x="2667" y="67"/>
                    <a:pt x="2628" y="59"/>
                  </a:cubicBezTo>
                  <a:cubicBezTo>
                    <a:pt x="2589" y="50"/>
                    <a:pt x="2461" y="3"/>
                    <a:pt x="2162" y="1"/>
                  </a:cubicBezTo>
                  <a:cubicBezTo>
                    <a:pt x="1863" y="0"/>
                    <a:pt x="1648" y="59"/>
                    <a:pt x="1562" y="82"/>
                  </a:cubicBezTo>
                  <a:cubicBezTo>
                    <a:pt x="1476" y="106"/>
                    <a:pt x="1391" y="141"/>
                    <a:pt x="1342" y="141"/>
                  </a:cubicBezTo>
                  <a:cubicBezTo>
                    <a:pt x="1293" y="141"/>
                    <a:pt x="1207" y="106"/>
                    <a:pt x="1122" y="82"/>
                  </a:cubicBezTo>
                  <a:cubicBezTo>
                    <a:pt x="1036" y="59"/>
                    <a:pt x="821" y="0"/>
                    <a:pt x="521" y="1"/>
                  </a:cubicBezTo>
                  <a:cubicBezTo>
                    <a:pt x="222" y="3"/>
                    <a:pt x="94" y="50"/>
                    <a:pt x="56" y="59"/>
                  </a:cubicBezTo>
                  <a:cubicBezTo>
                    <a:pt x="17" y="67"/>
                    <a:pt x="7" y="81"/>
                    <a:pt x="7" y="114"/>
                  </a:cubicBezTo>
                  <a:cubicBezTo>
                    <a:pt x="7" y="148"/>
                    <a:pt x="4" y="165"/>
                    <a:pt x="2" y="181"/>
                  </a:cubicBezTo>
                  <a:cubicBezTo>
                    <a:pt x="0" y="198"/>
                    <a:pt x="4" y="210"/>
                    <a:pt x="19" y="235"/>
                  </a:cubicBezTo>
                  <a:cubicBezTo>
                    <a:pt x="34" y="260"/>
                    <a:pt x="41" y="284"/>
                    <a:pt x="56" y="334"/>
                  </a:cubicBezTo>
                  <a:cubicBezTo>
                    <a:pt x="71" y="385"/>
                    <a:pt x="104" y="555"/>
                    <a:pt x="145" y="652"/>
                  </a:cubicBezTo>
                  <a:cubicBezTo>
                    <a:pt x="185" y="750"/>
                    <a:pt x="291" y="817"/>
                    <a:pt x="456" y="844"/>
                  </a:cubicBezTo>
                  <a:cubicBezTo>
                    <a:pt x="621" y="871"/>
                    <a:pt x="893" y="857"/>
                    <a:pt x="994" y="782"/>
                  </a:cubicBezTo>
                  <a:cubicBezTo>
                    <a:pt x="1095" y="706"/>
                    <a:pt x="1145" y="615"/>
                    <a:pt x="1184" y="516"/>
                  </a:cubicBezTo>
                  <a:cubicBezTo>
                    <a:pt x="1222" y="417"/>
                    <a:pt x="1246" y="319"/>
                    <a:pt x="1271" y="306"/>
                  </a:cubicBezTo>
                  <a:cubicBezTo>
                    <a:pt x="1296" y="292"/>
                    <a:pt x="1328" y="292"/>
                    <a:pt x="1342" y="292"/>
                  </a:cubicBezTo>
                  <a:cubicBezTo>
                    <a:pt x="1355" y="292"/>
                    <a:pt x="1387" y="292"/>
                    <a:pt x="1412" y="306"/>
                  </a:cubicBezTo>
                  <a:cubicBezTo>
                    <a:pt x="1438" y="319"/>
                    <a:pt x="1461" y="417"/>
                    <a:pt x="1500" y="516"/>
                  </a:cubicBezTo>
                  <a:cubicBezTo>
                    <a:pt x="1539" y="615"/>
                    <a:pt x="1589" y="706"/>
                    <a:pt x="1690" y="782"/>
                  </a:cubicBezTo>
                  <a:cubicBezTo>
                    <a:pt x="1791" y="857"/>
                    <a:pt x="2063" y="871"/>
                    <a:pt x="2228" y="844"/>
                  </a:cubicBezTo>
                  <a:cubicBezTo>
                    <a:pt x="2393" y="817"/>
                    <a:pt x="2498" y="750"/>
                    <a:pt x="2539" y="652"/>
                  </a:cubicBezTo>
                  <a:cubicBezTo>
                    <a:pt x="2579" y="555"/>
                    <a:pt x="2613" y="385"/>
                    <a:pt x="2628" y="334"/>
                  </a:cubicBezTo>
                  <a:cubicBezTo>
                    <a:pt x="2643" y="284"/>
                    <a:pt x="2650" y="260"/>
                    <a:pt x="2665" y="235"/>
                  </a:cubicBezTo>
                  <a:cubicBezTo>
                    <a:pt x="2680" y="210"/>
                    <a:pt x="2683" y="198"/>
                    <a:pt x="2682" y="181"/>
                  </a:cubicBezTo>
                  <a:close/>
                  <a:moveTo>
                    <a:pt x="1046" y="629"/>
                  </a:moveTo>
                  <a:cubicBezTo>
                    <a:pt x="1006" y="687"/>
                    <a:pt x="893" y="763"/>
                    <a:pt x="767" y="773"/>
                  </a:cubicBezTo>
                  <a:cubicBezTo>
                    <a:pt x="641" y="783"/>
                    <a:pt x="501" y="783"/>
                    <a:pt x="397" y="748"/>
                  </a:cubicBezTo>
                  <a:cubicBezTo>
                    <a:pt x="293" y="713"/>
                    <a:pt x="217" y="657"/>
                    <a:pt x="192" y="555"/>
                  </a:cubicBezTo>
                  <a:cubicBezTo>
                    <a:pt x="167" y="452"/>
                    <a:pt x="153" y="368"/>
                    <a:pt x="160" y="265"/>
                  </a:cubicBezTo>
                  <a:cubicBezTo>
                    <a:pt x="165" y="181"/>
                    <a:pt x="212" y="126"/>
                    <a:pt x="311" y="99"/>
                  </a:cubicBezTo>
                  <a:cubicBezTo>
                    <a:pt x="410" y="72"/>
                    <a:pt x="587" y="59"/>
                    <a:pt x="701" y="67"/>
                  </a:cubicBezTo>
                  <a:cubicBezTo>
                    <a:pt x="816" y="75"/>
                    <a:pt x="1017" y="124"/>
                    <a:pt x="1083" y="161"/>
                  </a:cubicBezTo>
                  <a:cubicBezTo>
                    <a:pt x="1148" y="198"/>
                    <a:pt x="1162" y="262"/>
                    <a:pt x="1162" y="329"/>
                  </a:cubicBezTo>
                  <a:cubicBezTo>
                    <a:pt x="1162" y="397"/>
                    <a:pt x="1086" y="570"/>
                    <a:pt x="1046" y="629"/>
                  </a:cubicBezTo>
                  <a:close/>
                  <a:moveTo>
                    <a:pt x="2492" y="555"/>
                  </a:moveTo>
                  <a:cubicBezTo>
                    <a:pt x="2467" y="657"/>
                    <a:pt x="2391" y="713"/>
                    <a:pt x="2287" y="748"/>
                  </a:cubicBezTo>
                  <a:cubicBezTo>
                    <a:pt x="2182" y="783"/>
                    <a:pt x="2043" y="783"/>
                    <a:pt x="1917" y="773"/>
                  </a:cubicBezTo>
                  <a:cubicBezTo>
                    <a:pt x="1791" y="763"/>
                    <a:pt x="1678" y="687"/>
                    <a:pt x="1638" y="629"/>
                  </a:cubicBezTo>
                  <a:cubicBezTo>
                    <a:pt x="1597" y="570"/>
                    <a:pt x="1522" y="397"/>
                    <a:pt x="1522" y="329"/>
                  </a:cubicBezTo>
                  <a:cubicBezTo>
                    <a:pt x="1522" y="262"/>
                    <a:pt x="1535" y="198"/>
                    <a:pt x="1601" y="161"/>
                  </a:cubicBezTo>
                  <a:cubicBezTo>
                    <a:pt x="1666" y="124"/>
                    <a:pt x="1868" y="75"/>
                    <a:pt x="1982" y="67"/>
                  </a:cubicBezTo>
                  <a:cubicBezTo>
                    <a:pt x="2097" y="59"/>
                    <a:pt x="2273" y="72"/>
                    <a:pt x="2372" y="99"/>
                  </a:cubicBezTo>
                  <a:cubicBezTo>
                    <a:pt x="2472" y="126"/>
                    <a:pt x="2518" y="181"/>
                    <a:pt x="2524" y="265"/>
                  </a:cubicBezTo>
                  <a:cubicBezTo>
                    <a:pt x="2530" y="368"/>
                    <a:pt x="2517" y="452"/>
                    <a:pt x="2492" y="555"/>
                  </a:cubicBezTo>
                  <a:close/>
                </a:path>
              </a:pathLst>
            </a:custGeom>
            <a:gradFill flip="none" rotWithShape="1">
              <a:gsLst>
                <a:gs pos="51000">
                  <a:schemeClr val="tx1"/>
                </a:gs>
                <a:gs pos="95000">
                  <a:schemeClr val="tx1"/>
                </a:gs>
                <a:gs pos="64000">
                  <a:schemeClr val="tx1"/>
                </a:gs>
                <a:gs pos="63000">
                  <a:schemeClr val="tx1">
                    <a:lumMod val="65000"/>
                    <a:lumOff val="35000"/>
                  </a:schemeClr>
                </a:gs>
              </a:gsLst>
              <a:lin ang="13200000" scaled="0"/>
              <a:tileRect/>
            </a:gradFill>
            <a:ln>
              <a:noFill/>
            </a:ln>
            <a:effectLst>
              <a:outerShdw blurRad="38100" dist="152400" dir="4800000" algn="tl" rotWithShape="0">
                <a:prstClr val="black">
                  <a:alpha val="25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0" name="pen">
            <a:extLst>
              <a:ext uri="{FF2B5EF4-FFF2-40B4-BE49-F238E27FC236}">
                <a16:creationId xmlns:a16="http://schemas.microsoft.com/office/drawing/2014/main" xmlns="" id="{39E18A0D-A63F-4561-86ED-844A516F81B9}"/>
              </a:ext>
            </a:extLst>
          </p:cNvPr>
          <p:cNvGrpSpPr>
            <a:grpSpLocks noChangeAspect="1"/>
          </p:cNvGrpSpPr>
          <p:nvPr/>
        </p:nvGrpSpPr>
        <p:grpSpPr bwMode="auto">
          <a:xfrm rot="1580482">
            <a:off x="9202220" y="843927"/>
            <a:ext cx="534131" cy="4416933"/>
            <a:chOff x="666" y="1601"/>
            <a:chExt cx="419" cy="2237"/>
          </a:xfrm>
          <a:effectLst>
            <a:outerShdw blurRad="177800" dist="88900" dir="5400000" algn="t" rotWithShape="0">
              <a:prstClr val="black">
                <a:alpha val="40000"/>
              </a:prstClr>
            </a:outerShdw>
          </a:effectLst>
        </p:grpSpPr>
        <p:sp>
          <p:nvSpPr>
            <p:cNvPr id="131" name="Freeform 5">
              <a:extLst>
                <a:ext uri="{FF2B5EF4-FFF2-40B4-BE49-F238E27FC236}">
                  <a16:creationId xmlns:a16="http://schemas.microsoft.com/office/drawing/2014/main" xmlns="" id="{0023822B-A933-47FC-AAD8-ECD52242B50F}"/>
                </a:ext>
              </a:extLst>
            </p:cNvPr>
            <p:cNvSpPr>
              <a:spLocks/>
            </p:cNvSpPr>
            <p:nvPr/>
          </p:nvSpPr>
          <p:spPr bwMode="auto">
            <a:xfrm>
              <a:off x="801" y="3800"/>
              <a:ext cx="26" cy="38"/>
            </a:xfrm>
            <a:custGeom>
              <a:avLst/>
              <a:gdLst>
                <a:gd name="T0" fmla="*/ 26 w 26"/>
                <a:gd name="T1" fmla="*/ 14 h 37"/>
                <a:gd name="T2" fmla="*/ 12 w 26"/>
                <a:gd name="T3" fmla="*/ 36 h 37"/>
                <a:gd name="T4" fmla="*/ 0 w 26"/>
                <a:gd name="T5" fmla="*/ 13 h 37"/>
                <a:gd name="T6" fmla="*/ 13 w 26"/>
                <a:gd name="T7" fmla="*/ 4 h 37"/>
                <a:gd name="T8" fmla="*/ 26 w 26"/>
                <a:gd name="T9" fmla="*/ 14 h 37"/>
              </a:gdLst>
              <a:ahLst/>
              <a:cxnLst>
                <a:cxn ang="0">
                  <a:pos x="T0" y="T1"/>
                </a:cxn>
                <a:cxn ang="0">
                  <a:pos x="T2" y="T3"/>
                </a:cxn>
                <a:cxn ang="0">
                  <a:pos x="T4" y="T5"/>
                </a:cxn>
                <a:cxn ang="0">
                  <a:pos x="T6" y="T7"/>
                </a:cxn>
                <a:cxn ang="0">
                  <a:pos x="T8" y="T9"/>
                </a:cxn>
              </a:cxnLst>
              <a:rect l="0" t="0" r="r" b="b"/>
              <a:pathLst>
                <a:path w="26" h="37">
                  <a:moveTo>
                    <a:pt x="26" y="14"/>
                  </a:moveTo>
                  <a:cubicBezTo>
                    <a:pt x="26" y="26"/>
                    <a:pt x="20" y="37"/>
                    <a:pt x="12" y="36"/>
                  </a:cubicBezTo>
                  <a:cubicBezTo>
                    <a:pt x="5" y="36"/>
                    <a:pt x="0" y="26"/>
                    <a:pt x="0" y="13"/>
                  </a:cubicBezTo>
                  <a:cubicBezTo>
                    <a:pt x="0" y="0"/>
                    <a:pt x="6" y="4"/>
                    <a:pt x="13" y="4"/>
                  </a:cubicBezTo>
                  <a:cubicBezTo>
                    <a:pt x="20" y="4"/>
                    <a:pt x="26" y="1"/>
                    <a:pt x="26" y="14"/>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6">
              <a:extLst>
                <a:ext uri="{FF2B5EF4-FFF2-40B4-BE49-F238E27FC236}">
                  <a16:creationId xmlns:a16="http://schemas.microsoft.com/office/drawing/2014/main" xmlns="" id="{11C2BE02-55BE-43A9-9161-92846C2B7148}"/>
                </a:ext>
              </a:extLst>
            </p:cNvPr>
            <p:cNvSpPr>
              <a:spLocks/>
            </p:cNvSpPr>
            <p:nvPr/>
          </p:nvSpPr>
          <p:spPr bwMode="auto">
            <a:xfrm>
              <a:off x="784" y="3501"/>
              <a:ext cx="63" cy="321"/>
            </a:xfrm>
            <a:custGeom>
              <a:avLst/>
              <a:gdLst>
                <a:gd name="T0" fmla="*/ 60 w 61"/>
                <a:gd name="T1" fmla="*/ 172 h 314"/>
                <a:gd name="T2" fmla="*/ 43 w 61"/>
                <a:gd name="T3" fmla="*/ 310 h 314"/>
                <a:gd name="T4" fmla="*/ 28 w 61"/>
                <a:gd name="T5" fmla="*/ 314 h 314"/>
                <a:gd name="T6" fmla="*/ 15 w 61"/>
                <a:gd name="T7" fmla="*/ 309 h 314"/>
                <a:gd name="T8" fmla="*/ 1 w 61"/>
                <a:gd name="T9" fmla="*/ 171 h 314"/>
                <a:gd name="T10" fmla="*/ 32 w 61"/>
                <a:gd name="T11" fmla="*/ 1 h 314"/>
                <a:gd name="T12" fmla="*/ 60 w 61"/>
                <a:gd name="T13" fmla="*/ 172 h 314"/>
              </a:gdLst>
              <a:ahLst/>
              <a:cxnLst>
                <a:cxn ang="0">
                  <a:pos x="T0" y="T1"/>
                </a:cxn>
                <a:cxn ang="0">
                  <a:pos x="T2" y="T3"/>
                </a:cxn>
                <a:cxn ang="0">
                  <a:pos x="T4" y="T5"/>
                </a:cxn>
                <a:cxn ang="0">
                  <a:pos x="T6" y="T7"/>
                </a:cxn>
                <a:cxn ang="0">
                  <a:pos x="T8" y="T9"/>
                </a:cxn>
                <a:cxn ang="0">
                  <a:pos x="T10" y="T11"/>
                </a:cxn>
                <a:cxn ang="0">
                  <a:pos x="T12" y="T13"/>
                </a:cxn>
              </a:cxnLst>
              <a:rect l="0" t="0" r="r" b="b"/>
              <a:pathLst>
                <a:path w="61" h="314">
                  <a:moveTo>
                    <a:pt x="60" y="172"/>
                  </a:moveTo>
                  <a:cubicBezTo>
                    <a:pt x="59" y="238"/>
                    <a:pt x="52" y="281"/>
                    <a:pt x="43" y="310"/>
                  </a:cubicBezTo>
                  <a:cubicBezTo>
                    <a:pt x="38" y="313"/>
                    <a:pt x="33" y="314"/>
                    <a:pt x="28" y="314"/>
                  </a:cubicBezTo>
                  <a:cubicBezTo>
                    <a:pt x="23" y="313"/>
                    <a:pt x="18" y="314"/>
                    <a:pt x="15" y="309"/>
                  </a:cubicBezTo>
                  <a:cubicBezTo>
                    <a:pt x="6" y="281"/>
                    <a:pt x="0" y="237"/>
                    <a:pt x="1" y="171"/>
                  </a:cubicBezTo>
                  <a:cubicBezTo>
                    <a:pt x="2" y="77"/>
                    <a:pt x="16" y="0"/>
                    <a:pt x="32" y="1"/>
                  </a:cubicBezTo>
                  <a:cubicBezTo>
                    <a:pt x="49" y="1"/>
                    <a:pt x="61" y="78"/>
                    <a:pt x="60" y="172"/>
                  </a:cubicBezTo>
                  <a:close/>
                </a:path>
              </a:pathLst>
            </a:custGeom>
            <a:gradFill>
              <a:gsLst>
                <a:gs pos="49000">
                  <a:schemeClr val="bg1">
                    <a:lumMod val="65000"/>
                  </a:schemeClr>
                </a:gs>
                <a:gs pos="100000">
                  <a:srgbClr val="A5A5A5"/>
                </a:gs>
                <a:gs pos="32233">
                  <a:schemeClr val="bg1"/>
                </a:gs>
                <a:gs pos="22000">
                  <a:schemeClr val="tx1">
                    <a:lumMod val="50000"/>
                    <a:lumOff val="50000"/>
                  </a:schemeClr>
                </a:gs>
                <a:gs pos="0">
                  <a:srgbClr val="333333"/>
                </a:gs>
                <a:gs pos="81000">
                  <a:srgbClr val="5F5F5F"/>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7">
              <a:extLst>
                <a:ext uri="{FF2B5EF4-FFF2-40B4-BE49-F238E27FC236}">
                  <a16:creationId xmlns:a16="http://schemas.microsoft.com/office/drawing/2014/main" xmlns="" id="{0ABC335F-9E00-44EC-9CD8-2AF4F7969619}"/>
                </a:ext>
              </a:extLst>
            </p:cNvPr>
            <p:cNvSpPr>
              <a:spLocks/>
            </p:cNvSpPr>
            <p:nvPr/>
          </p:nvSpPr>
          <p:spPr bwMode="auto">
            <a:xfrm>
              <a:off x="784" y="3702"/>
              <a:ext cx="62" cy="64"/>
            </a:xfrm>
            <a:custGeom>
              <a:avLst/>
              <a:gdLst>
                <a:gd name="T0" fmla="*/ 60 w 60"/>
                <a:gd name="T1" fmla="*/ 32 h 62"/>
                <a:gd name="T2" fmla="*/ 29 w 60"/>
                <a:gd name="T3" fmla="*/ 62 h 62"/>
                <a:gd name="T4" fmla="*/ 0 w 60"/>
                <a:gd name="T5" fmla="*/ 31 h 62"/>
                <a:gd name="T6" fmla="*/ 30 w 60"/>
                <a:gd name="T7" fmla="*/ 1 h 62"/>
                <a:gd name="T8" fmla="*/ 60 w 60"/>
                <a:gd name="T9" fmla="*/ 32 h 62"/>
              </a:gdLst>
              <a:ahLst/>
              <a:cxnLst>
                <a:cxn ang="0">
                  <a:pos x="T0" y="T1"/>
                </a:cxn>
                <a:cxn ang="0">
                  <a:pos x="T2" y="T3"/>
                </a:cxn>
                <a:cxn ang="0">
                  <a:pos x="T4" y="T5"/>
                </a:cxn>
                <a:cxn ang="0">
                  <a:pos x="T6" y="T7"/>
                </a:cxn>
                <a:cxn ang="0">
                  <a:pos x="T8" y="T9"/>
                </a:cxn>
              </a:cxnLst>
              <a:rect l="0" t="0" r="r" b="b"/>
              <a:pathLst>
                <a:path w="60" h="62">
                  <a:moveTo>
                    <a:pt x="60" y="32"/>
                  </a:moveTo>
                  <a:cubicBezTo>
                    <a:pt x="59" y="49"/>
                    <a:pt x="46" y="62"/>
                    <a:pt x="29" y="62"/>
                  </a:cubicBezTo>
                  <a:cubicBezTo>
                    <a:pt x="13" y="62"/>
                    <a:pt x="0" y="48"/>
                    <a:pt x="0" y="31"/>
                  </a:cubicBezTo>
                  <a:cubicBezTo>
                    <a:pt x="1" y="14"/>
                    <a:pt x="14" y="0"/>
                    <a:pt x="30" y="1"/>
                  </a:cubicBezTo>
                  <a:cubicBezTo>
                    <a:pt x="47" y="1"/>
                    <a:pt x="60" y="15"/>
                    <a:pt x="60" y="32"/>
                  </a:cubicBezTo>
                  <a:close/>
                </a:path>
              </a:pathLst>
            </a:custGeom>
            <a:solidFill>
              <a:srgbClr val="212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8">
              <a:extLst>
                <a:ext uri="{FF2B5EF4-FFF2-40B4-BE49-F238E27FC236}">
                  <a16:creationId xmlns:a16="http://schemas.microsoft.com/office/drawing/2014/main" xmlns="" id="{FAABFDFB-0829-4018-8143-C744B5EAC761}"/>
                </a:ext>
              </a:extLst>
            </p:cNvPr>
            <p:cNvSpPr>
              <a:spLocks/>
            </p:cNvSpPr>
            <p:nvPr/>
          </p:nvSpPr>
          <p:spPr bwMode="auto">
            <a:xfrm>
              <a:off x="674" y="1678"/>
              <a:ext cx="316" cy="1938"/>
            </a:xfrm>
            <a:custGeom>
              <a:avLst/>
              <a:gdLst>
                <a:gd name="T0" fmla="*/ 286 w 307"/>
                <a:gd name="T1" fmla="*/ 991 h 1897"/>
                <a:gd name="T2" fmla="*/ 262 w 307"/>
                <a:gd name="T3" fmla="*/ 1694 h 1897"/>
                <a:gd name="T4" fmla="*/ 132 w 307"/>
                <a:gd name="T5" fmla="*/ 1897 h 1897"/>
                <a:gd name="T6" fmla="*/ 21 w 307"/>
                <a:gd name="T7" fmla="*/ 1689 h 1897"/>
                <a:gd name="T8" fmla="*/ 6 w 307"/>
                <a:gd name="T9" fmla="*/ 986 h 1897"/>
                <a:gd name="T10" fmla="*/ 17 w 307"/>
                <a:gd name="T11" fmla="*/ 229 h 1897"/>
                <a:gd name="T12" fmla="*/ 158 w 307"/>
                <a:gd name="T13" fmla="*/ 1 h 1897"/>
                <a:gd name="T14" fmla="*/ 293 w 307"/>
                <a:gd name="T15" fmla="*/ 231 h 1897"/>
                <a:gd name="T16" fmla="*/ 286 w 307"/>
                <a:gd name="T17" fmla="*/ 991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897">
                  <a:moveTo>
                    <a:pt x="286" y="991"/>
                  </a:moveTo>
                  <a:cubicBezTo>
                    <a:pt x="283" y="1305"/>
                    <a:pt x="286" y="1533"/>
                    <a:pt x="262" y="1694"/>
                  </a:cubicBezTo>
                  <a:cubicBezTo>
                    <a:pt x="210" y="1832"/>
                    <a:pt x="184" y="1897"/>
                    <a:pt x="132" y="1897"/>
                  </a:cubicBezTo>
                  <a:cubicBezTo>
                    <a:pt x="79" y="1896"/>
                    <a:pt x="63" y="1819"/>
                    <a:pt x="21" y="1689"/>
                  </a:cubicBezTo>
                  <a:cubicBezTo>
                    <a:pt x="1" y="1528"/>
                    <a:pt x="3" y="1293"/>
                    <a:pt x="6" y="986"/>
                  </a:cubicBezTo>
                  <a:cubicBezTo>
                    <a:pt x="9" y="734"/>
                    <a:pt x="0" y="359"/>
                    <a:pt x="17" y="229"/>
                  </a:cubicBezTo>
                  <a:cubicBezTo>
                    <a:pt x="80" y="23"/>
                    <a:pt x="99" y="0"/>
                    <a:pt x="158" y="1"/>
                  </a:cubicBezTo>
                  <a:cubicBezTo>
                    <a:pt x="218" y="2"/>
                    <a:pt x="221" y="41"/>
                    <a:pt x="293" y="231"/>
                  </a:cubicBezTo>
                  <a:cubicBezTo>
                    <a:pt x="307" y="362"/>
                    <a:pt x="289" y="739"/>
                    <a:pt x="286" y="991"/>
                  </a:cubicBezTo>
                  <a:close/>
                </a:path>
              </a:pathLst>
            </a:custGeom>
            <a:gradFill flip="none" rotWithShape="1">
              <a:gsLst>
                <a:gs pos="15000">
                  <a:srgbClr val="1D441A"/>
                </a:gs>
                <a:gs pos="0">
                  <a:srgbClr val="297D4A"/>
                </a:gs>
                <a:gs pos="56000">
                  <a:srgbClr val="215529"/>
                </a:gs>
                <a:gs pos="100000">
                  <a:srgbClr val="2C8C57"/>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
              <a:extLst>
                <a:ext uri="{FF2B5EF4-FFF2-40B4-BE49-F238E27FC236}">
                  <a16:creationId xmlns:a16="http://schemas.microsoft.com/office/drawing/2014/main" xmlns="" id="{0D28D062-6740-4859-928B-CD899CC40C92}"/>
                </a:ext>
              </a:extLst>
            </p:cNvPr>
            <p:cNvSpPr>
              <a:spLocks/>
            </p:cNvSpPr>
            <p:nvPr/>
          </p:nvSpPr>
          <p:spPr bwMode="auto">
            <a:xfrm>
              <a:off x="741" y="1628"/>
              <a:ext cx="148" cy="2062"/>
            </a:xfrm>
            <a:custGeom>
              <a:avLst/>
              <a:gdLst>
                <a:gd name="T0" fmla="*/ 139 w 144"/>
                <a:gd name="T1" fmla="*/ 1053 h 2018"/>
                <a:gd name="T2" fmla="*/ 69 w 144"/>
                <a:gd name="T3" fmla="*/ 2017 h 2018"/>
                <a:gd name="T4" fmla="*/ 7 w 144"/>
                <a:gd name="T5" fmla="*/ 1050 h 2018"/>
                <a:gd name="T6" fmla="*/ 90 w 144"/>
                <a:gd name="T7" fmla="*/ 7 h 2018"/>
                <a:gd name="T8" fmla="*/ 139 w 144"/>
                <a:gd name="T9" fmla="*/ 1053 h 2018"/>
              </a:gdLst>
              <a:ahLst/>
              <a:cxnLst>
                <a:cxn ang="0">
                  <a:pos x="T0" y="T1"/>
                </a:cxn>
                <a:cxn ang="0">
                  <a:pos x="T2" y="T3"/>
                </a:cxn>
                <a:cxn ang="0">
                  <a:pos x="T4" y="T5"/>
                </a:cxn>
                <a:cxn ang="0">
                  <a:pos x="T6" y="T7"/>
                </a:cxn>
                <a:cxn ang="0">
                  <a:pos x="T8" y="T9"/>
                </a:cxn>
              </a:cxnLst>
              <a:rect l="0" t="0" r="r" b="b"/>
              <a:pathLst>
                <a:path w="144" h="2018">
                  <a:moveTo>
                    <a:pt x="139" y="1053"/>
                  </a:moveTo>
                  <a:cubicBezTo>
                    <a:pt x="133" y="1762"/>
                    <a:pt x="102" y="2018"/>
                    <a:pt x="69" y="2017"/>
                  </a:cubicBezTo>
                  <a:cubicBezTo>
                    <a:pt x="35" y="2016"/>
                    <a:pt x="0" y="1657"/>
                    <a:pt x="7" y="1050"/>
                  </a:cubicBezTo>
                  <a:cubicBezTo>
                    <a:pt x="15" y="340"/>
                    <a:pt x="11" y="21"/>
                    <a:pt x="90" y="7"/>
                  </a:cubicBezTo>
                  <a:cubicBezTo>
                    <a:pt x="127" y="0"/>
                    <a:pt x="144" y="343"/>
                    <a:pt x="139" y="1053"/>
                  </a:cubicBezTo>
                  <a:close/>
                </a:path>
              </a:pathLst>
            </a:custGeom>
            <a:gradFill>
              <a:gsLst>
                <a:gs pos="100000">
                  <a:srgbClr val="215529"/>
                </a:gs>
                <a:gs pos="0">
                  <a:srgbClr val="2C8C57"/>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
              <a:extLst>
                <a:ext uri="{FF2B5EF4-FFF2-40B4-BE49-F238E27FC236}">
                  <a16:creationId xmlns:a16="http://schemas.microsoft.com/office/drawing/2014/main" xmlns="" id="{FB0CED2C-A457-4921-9658-B9C64505CD16}"/>
                </a:ext>
              </a:extLst>
            </p:cNvPr>
            <p:cNvSpPr>
              <a:spLocks/>
            </p:cNvSpPr>
            <p:nvPr/>
          </p:nvSpPr>
          <p:spPr bwMode="auto">
            <a:xfrm>
              <a:off x="950" y="1752"/>
              <a:ext cx="135" cy="750"/>
            </a:xfrm>
            <a:custGeom>
              <a:avLst/>
              <a:gdLst>
                <a:gd name="T0" fmla="*/ 0 w 132"/>
                <a:gd name="T1" fmla="*/ 0 h 734"/>
                <a:gd name="T2" fmla="*/ 90 w 132"/>
                <a:gd name="T3" fmla="*/ 68 h 734"/>
                <a:gd name="T4" fmla="*/ 130 w 132"/>
                <a:gd name="T5" fmla="*/ 278 h 734"/>
                <a:gd name="T6" fmla="*/ 107 w 132"/>
                <a:gd name="T7" fmla="*/ 659 h 734"/>
                <a:gd name="T8" fmla="*/ 75 w 132"/>
                <a:gd name="T9" fmla="*/ 733 h 734"/>
                <a:gd name="T10" fmla="*/ 81 w 132"/>
                <a:gd name="T11" fmla="*/ 554 h 734"/>
                <a:gd name="T12" fmla="*/ 66 w 132"/>
                <a:gd name="T13" fmla="*/ 219 h 734"/>
                <a:gd name="T14" fmla="*/ 25 w 132"/>
                <a:gd name="T15" fmla="*/ 194 h 734"/>
                <a:gd name="T16" fmla="*/ 0 w 132"/>
                <a:gd name="T1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34">
                  <a:moveTo>
                    <a:pt x="0" y="0"/>
                  </a:moveTo>
                  <a:cubicBezTo>
                    <a:pt x="0" y="0"/>
                    <a:pt x="54" y="41"/>
                    <a:pt x="90" y="68"/>
                  </a:cubicBezTo>
                  <a:cubicBezTo>
                    <a:pt x="114" y="86"/>
                    <a:pt x="128" y="147"/>
                    <a:pt x="130" y="278"/>
                  </a:cubicBezTo>
                  <a:cubicBezTo>
                    <a:pt x="132" y="459"/>
                    <a:pt x="122" y="554"/>
                    <a:pt x="107" y="659"/>
                  </a:cubicBezTo>
                  <a:cubicBezTo>
                    <a:pt x="98" y="721"/>
                    <a:pt x="95" y="734"/>
                    <a:pt x="75" y="733"/>
                  </a:cubicBezTo>
                  <a:cubicBezTo>
                    <a:pt x="56" y="733"/>
                    <a:pt x="6" y="565"/>
                    <a:pt x="81" y="554"/>
                  </a:cubicBezTo>
                  <a:cubicBezTo>
                    <a:pt x="85" y="479"/>
                    <a:pt x="91" y="366"/>
                    <a:pt x="66" y="219"/>
                  </a:cubicBezTo>
                  <a:cubicBezTo>
                    <a:pt x="66" y="219"/>
                    <a:pt x="55" y="202"/>
                    <a:pt x="25" y="194"/>
                  </a:cubicBezTo>
                  <a:cubicBezTo>
                    <a:pt x="9" y="163"/>
                    <a:pt x="0" y="0"/>
                    <a:pt x="0" y="0"/>
                  </a:cubicBezTo>
                  <a:close/>
                </a:path>
              </a:pathLst>
            </a:custGeom>
            <a:gradFill>
              <a:gsLst>
                <a:gs pos="96667">
                  <a:srgbClr val="71451B"/>
                </a:gs>
                <a:gs pos="0">
                  <a:srgbClr val="F0B23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1">
              <a:extLst>
                <a:ext uri="{FF2B5EF4-FFF2-40B4-BE49-F238E27FC236}">
                  <a16:creationId xmlns:a16="http://schemas.microsoft.com/office/drawing/2014/main" xmlns="" id="{CC839BB8-7AE6-4DE5-AAAE-ACB079292FD5}"/>
                </a:ext>
              </a:extLst>
            </p:cNvPr>
            <p:cNvSpPr>
              <a:spLocks/>
            </p:cNvSpPr>
            <p:nvPr/>
          </p:nvSpPr>
          <p:spPr bwMode="auto">
            <a:xfrm>
              <a:off x="679" y="2780"/>
              <a:ext cx="284" cy="71"/>
            </a:xfrm>
            <a:custGeom>
              <a:avLst/>
              <a:gdLst>
                <a:gd name="T0" fmla="*/ 0 w 276"/>
                <a:gd name="T1" fmla="*/ 0 h 69"/>
                <a:gd name="T2" fmla="*/ 1 w 276"/>
                <a:gd name="T3" fmla="*/ 58 h 69"/>
                <a:gd name="T4" fmla="*/ 133 w 276"/>
                <a:gd name="T5" fmla="*/ 67 h 69"/>
                <a:gd name="T6" fmla="*/ 274 w 276"/>
                <a:gd name="T7" fmla="*/ 63 h 69"/>
                <a:gd name="T8" fmla="*/ 276 w 276"/>
                <a:gd name="T9" fmla="*/ 26 h 69"/>
                <a:gd name="T10" fmla="*/ 0 w 276"/>
                <a:gd name="T11" fmla="*/ 0 h 69"/>
              </a:gdLst>
              <a:ahLst/>
              <a:cxnLst>
                <a:cxn ang="0">
                  <a:pos x="T0" y="T1"/>
                </a:cxn>
                <a:cxn ang="0">
                  <a:pos x="T2" y="T3"/>
                </a:cxn>
                <a:cxn ang="0">
                  <a:pos x="T4" y="T5"/>
                </a:cxn>
                <a:cxn ang="0">
                  <a:pos x="T6" y="T7"/>
                </a:cxn>
                <a:cxn ang="0">
                  <a:pos x="T8" y="T9"/>
                </a:cxn>
                <a:cxn ang="0">
                  <a:pos x="T10" y="T11"/>
                </a:cxn>
              </a:cxnLst>
              <a:rect l="0" t="0" r="r" b="b"/>
              <a:pathLst>
                <a:path w="276" h="69">
                  <a:moveTo>
                    <a:pt x="0" y="0"/>
                  </a:moveTo>
                  <a:cubicBezTo>
                    <a:pt x="0" y="22"/>
                    <a:pt x="0" y="37"/>
                    <a:pt x="1" y="58"/>
                  </a:cubicBezTo>
                  <a:cubicBezTo>
                    <a:pt x="13" y="63"/>
                    <a:pt x="62" y="66"/>
                    <a:pt x="133" y="67"/>
                  </a:cubicBezTo>
                  <a:cubicBezTo>
                    <a:pt x="200" y="68"/>
                    <a:pt x="253" y="69"/>
                    <a:pt x="274" y="63"/>
                  </a:cubicBezTo>
                  <a:cubicBezTo>
                    <a:pt x="275" y="49"/>
                    <a:pt x="275" y="41"/>
                    <a:pt x="276" y="26"/>
                  </a:cubicBezTo>
                  <a:lnTo>
                    <a:pt x="0" y="0"/>
                  </a:lnTo>
                  <a:close/>
                </a:path>
              </a:pathLst>
            </a:custGeom>
            <a:solidFill>
              <a:srgbClr val="30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
              <a:extLst>
                <a:ext uri="{FF2B5EF4-FFF2-40B4-BE49-F238E27FC236}">
                  <a16:creationId xmlns:a16="http://schemas.microsoft.com/office/drawing/2014/main" xmlns="" id="{3531BC83-026A-4D8C-B1DF-5DA9C6561A72}"/>
                </a:ext>
              </a:extLst>
            </p:cNvPr>
            <p:cNvSpPr>
              <a:spLocks/>
            </p:cNvSpPr>
            <p:nvPr/>
          </p:nvSpPr>
          <p:spPr bwMode="auto">
            <a:xfrm>
              <a:off x="947" y="1765"/>
              <a:ext cx="127" cy="727"/>
            </a:xfrm>
            <a:custGeom>
              <a:avLst/>
              <a:gdLst>
                <a:gd name="T0" fmla="*/ 0 w 123"/>
                <a:gd name="T1" fmla="*/ 0 h 712"/>
                <a:gd name="T2" fmla="*/ 80 w 123"/>
                <a:gd name="T3" fmla="*/ 64 h 712"/>
                <a:gd name="T4" fmla="*/ 120 w 123"/>
                <a:gd name="T5" fmla="*/ 271 h 712"/>
                <a:gd name="T6" fmla="*/ 98 w 123"/>
                <a:gd name="T7" fmla="*/ 634 h 712"/>
                <a:gd name="T8" fmla="*/ 71 w 123"/>
                <a:gd name="T9" fmla="*/ 695 h 712"/>
                <a:gd name="T10" fmla="*/ 87 w 123"/>
                <a:gd name="T11" fmla="*/ 546 h 712"/>
                <a:gd name="T12" fmla="*/ 73 w 123"/>
                <a:gd name="T13" fmla="*/ 201 h 712"/>
                <a:gd name="T14" fmla="*/ 27 w 123"/>
                <a:gd name="T15" fmla="*/ 171 h 712"/>
                <a:gd name="T16" fmla="*/ 0 w 123"/>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712">
                  <a:moveTo>
                    <a:pt x="0" y="0"/>
                  </a:moveTo>
                  <a:cubicBezTo>
                    <a:pt x="0" y="0"/>
                    <a:pt x="45" y="38"/>
                    <a:pt x="80" y="64"/>
                  </a:cubicBezTo>
                  <a:cubicBezTo>
                    <a:pt x="103" y="81"/>
                    <a:pt x="119" y="145"/>
                    <a:pt x="120" y="271"/>
                  </a:cubicBezTo>
                  <a:cubicBezTo>
                    <a:pt x="123" y="444"/>
                    <a:pt x="113" y="533"/>
                    <a:pt x="98" y="634"/>
                  </a:cubicBezTo>
                  <a:cubicBezTo>
                    <a:pt x="90" y="693"/>
                    <a:pt x="84" y="712"/>
                    <a:pt x="71" y="695"/>
                  </a:cubicBezTo>
                  <a:cubicBezTo>
                    <a:pt x="60" y="680"/>
                    <a:pt x="26" y="558"/>
                    <a:pt x="87" y="546"/>
                  </a:cubicBezTo>
                  <a:cubicBezTo>
                    <a:pt x="91" y="475"/>
                    <a:pt x="97" y="342"/>
                    <a:pt x="73" y="201"/>
                  </a:cubicBezTo>
                  <a:cubicBezTo>
                    <a:pt x="73" y="201"/>
                    <a:pt x="55" y="180"/>
                    <a:pt x="27" y="171"/>
                  </a:cubicBezTo>
                  <a:cubicBezTo>
                    <a:pt x="11" y="142"/>
                    <a:pt x="0" y="0"/>
                    <a:pt x="0" y="0"/>
                  </a:cubicBezTo>
                  <a:close/>
                </a:path>
              </a:pathLst>
            </a:custGeom>
            <a:gradFill flip="none" rotWithShape="1">
              <a:gsLst>
                <a:gs pos="17000">
                  <a:srgbClr val="E0A723"/>
                </a:gs>
                <a:gs pos="58000">
                  <a:schemeClr val="accent1"/>
                </a:gs>
                <a:gs pos="100000">
                  <a:schemeClr val="accent1">
                    <a:lumMod val="40000"/>
                    <a:lumOff val="6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
              <a:extLst>
                <a:ext uri="{FF2B5EF4-FFF2-40B4-BE49-F238E27FC236}">
                  <a16:creationId xmlns:a16="http://schemas.microsoft.com/office/drawing/2014/main" xmlns="" id="{70D48FBA-7A2D-4C12-8C7A-B348896DB5FA}"/>
                </a:ext>
              </a:extLst>
            </p:cNvPr>
            <p:cNvSpPr>
              <a:spLocks noEditPoints="1"/>
            </p:cNvSpPr>
            <p:nvPr/>
          </p:nvSpPr>
          <p:spPr bwMode="auto">
            <a:xfrm>
              <a:off x="947" y="1765"/>
              <a:ext cx="127" cy="712"/>
            </a:xfrm>
            <a:custGeom>
              <a:avLst/>
              <a:gdLst>
                <a:gd name="T0" fmla="*/ 55 w 123"/>
                <a:gd name="T1" fmla="*/ 577 h 697"/>
                <a:gd name="T2" fmla="*/ 80 w 123"/>
                <a:gd name="T3" fmla="*/ 555 h 697"/>
                <a:gd name="T4" fmla="*/ 86 w 123"/>
                <a:gd name="T5" fmla="*/ 546 h 697"/>
                <a:gd name="T6" fmla="*/ 55 w 123"/>
                <a:gd name="T7" fmla="*/ 577 h 697"/>
                <a:gd name="T8" fmla="*/ 121 w 123"/>
                <a:gd name="T9" fmla="*/ 271 h 697"/>
                <a:gd name="T10" fmla="*/ 81 w 123"/>
                <a:gd name="T11" fmla="*/ 64 h 697"/>
                <a:gd name="T12" fmla="*/ 0 w 123"/>
                <a:gd name="T13" fmla="*/ 0 h 697"/>
                <a:gd name="T14" fmla="*/ 2 w 123"/>
                <a:gd name="T15" fmla="*/ 17 h 697"/>
                <a:gd name="T16" fmla="*/ 76 w 123"/>
                <a:gd name="T17" fmla="*/ 76 h 697"/>
                <a:gd name="T18" fmla="*/ 116 w 123"/>
                <a:gd name="T19" fmla="*/ 283 h 697"/>
                <a:gd name="T20" fmla="*/ 94 w 123"/>
                <a:gd name="T21" fmla="*/ 646 h 697"/>
                <a:gd name="T22" fmla="*/ 85 w 123"/>
                <a:gd name="T23" fmla="*/ 697 h 697"/>
                <a:gd name="T24" fmla="*/ 99 w 123"/>
                <a:gd name="T25" fmla="*/ 634 h 697"/>
                <a:gd name="T26" fmla="*/ 121 w 123"/>
                <a:gd name="T27" fmla="*/ 27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697">
                  <a:moveTo>
                    <a:pt x="55" y="577"/>
                  </a:moveTo>
                  <a:cubicBezTo>
                    <a:pt x="61" y="567"/>
                    <a:pt x="67" y="557"/>
                    <a:pt x="80" y="555"/>
                  </a:cubicBezTo>
                  <a:cubicBezTo>
                    <a:pt x="84" y="554"/>
                    <a:pt x="86" y="550"/>
                    <a:pt x="86" y="546"/>
                  </a:cubicBezTo>
                  <a:cubicBezTo>
                    <a:pt x="69" y="549"/>
                    <a:pt x="59" y="562"/>
                    <a:pt x="55" y="577"/>
                  </a:cubicBezTo>
                  <a:close/>
                  <a:moveTo>
                    <a:pt x="121" y="271"/>
                  </a:moveTo>
                  <a:cubicBezTo>
                    <a:pt x="119" y="145"/>
                    <a:pt x="104" y="81"/>
                    <a:pt x="81" y="64"/>
                  </a:cubicBezTo>
                  <a:cubicBezTo>
                    <a:pt x="46" y="38"/>
                    <a:pt x="0" y="0"/>
                    <a:pt x="0" y="0"/>
                  </a:cubicBezTo>
                  <a:cubicBezTo>
                    <a:pt x="0" y="0"/>
                    <a:pt x="1" y="7"/>
                    <a:pt x="2" y="17"/>
                  </a:cubicBezTo>
                  <a:cubicBezTo>
                    <a:pt x="15" y="29"/>
                    <a:pt x="49" y="56"/>
                    <a:pt x="76" y="76"/>
                  </a:cubicBezTo>
                  <a:cubicBezTo>
                    <a:pt x="99" y="93"/>
                    <a:pt x="115" y="157"/>
                    <a:pt x="116" y="283"/>
                  </a:cubicBezTo>
                  <a:cubicBezTo>
                    <a:pt x="119" y="456"/>
                    <a:pt x="109" y="545"/>
                    <a:pt x="94" y="646"/>
                  </a:cubicBezTo>
                  <a:cubicBezTo>
                    <a:pt x="91" y="669"/>
                    <a:pt x="88" y="686"/>
                    <a:pt x="85" y="697"/>
                  </a:cubicBezTo>
                  <a:cubicBezTo>
                    <a:pt x="90" y="689"/>
                    <a:pt x="94" y="668"/>
                    <a:pt x="99" y="634"/>
                  </a:cubicBezTo>
                  <a:cubicBezTo>
                    <a:pt x="113" y="533"/>
                    <a:pt x="123" y="444"/>
                    <a:pt x="121" y="271"/>
                  </a:cubicBezTo>
                  <a:close/>
                </a:path>
              </a:pathLst>
            </a:custGeom>
            <a:gradFill>
              <a:gsLst>
                <a:gs pos="96667">
                  <a:schemeClr val="accent1"/>
                </a:gs>
                <a:gs pos="0">
                  <a:srgbClr val="FAF3C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
              <a:extLst>
                <a:ext uri="{FF2B5EF4-FFF2-40B4-BE49-F238E27FC236}">
                  <a16:creationId xmlns:a16="http://schemas.microsoft.com/office/drawing/2014/main" xmlns="" id="{E340FBE6-1B5C-42E8-9034-56C6462E72EE}"/>
                </a:ext>
              </a:extLst>
            </p:cNvPr>
            <p:cNvSpPr>
              <a:spLocks/>
            </p:cNvSpPr>
            <p:nvPr/>
          </p:nvSpPr>
          <p:spPr bwMode="auto">
            <a:xfrm>
              <a:off x="696" y="3404"/>
              <a:ext cx="247" cy="351"/>
            </a:xfrm>
            <a:custGeom>
              <a:avLst/>
              <a:gdLst>
                <a:gd name="T0" fmla="*/ 0 w 241"/>
                <a:gd name="T1" fmla="*/ 0 h 344"/>
                <a:gd name="T2" fmla="*/ 87 w 241"/>
                <a:gd name="T3" fmla="*/ 336 h 344"/>
                <a:gd name="T4" fmla="*/ 115 w 241"/>
                <a:gd name="T5" fmla="*/ 343 h 344"/>
                <a:gd name="T6" fmla="*/ 144 w 241"/>
                <a:gd name="T7" fmla="*/ 337 h 344"/>
                <a:gd name="T8" fmla="*/ 241 w 241"/>
                <a:gd name="T9" fmla="*/ 5 h 344"/>
                <a:gd name="T10" fmla="*/ 0 w 241"/>
                <a:gd name="T11" fmla="*/ 0 h 344"/>
              </a:gdLst>
              <a:ahLst/>
              <a:cxnLst>
                <a:cxn ang="0">
                  <a:pos x="T0" y="T1"/>
                </a:cxn>
                <a:cxn ang="0">
                  <a:pos x="T2" y="T3"/>
                </a:cxn>
                <a:cxn ang="0">
                  <a:pos x="T4" y="T5"/>
                </a:cxn>
                <a:cxn ang="0">
                  <a:pos x="T6" y="T7"/>
                </a:cxn>
                <a:cxn ang="0">
                  <a:pos x="T8" y="T9"/>
                </a:cxn>
                <a:cxn ang="0">
                  <a:pos x="T10" y="T11"/>
                </a:cxn>
              </a:cxnLst>
              <a:rect l="0" t="0" r="r" b="b"/>
              <a:pathLst>
                <a:path w="241" h="344">
                  <a:moveTo>
                    <a:pt x="0" y="0"/>
                  </a:moveTo>
                  <a:cubicBezTo>
                    <a:pt x="0" y="0"/>
                    <a:pt x="31" y="215"/>
                    <a:pt x="87" y="336"/>
                  </a:cubicBezTo>
                  <a:cubicBezTo>
                    <a:pt x="101" y="343"/>
                    <a:pt x="115" y="343"/>
                    <a:pt x="115" y="343"/>
                  </a:cubicBezTo>
                  <a:cubicBezTo>
                    <a:pt x="115" y="343"/>
                    <a:pt x="130" y="344"/>
                    <a:pt x="144" y="337"/>
                  </a:cubicBezTo>
                  <a:cubicBezTo>
                    <a:pt x="203" y="218"/>
                    <a:pt x="241" y="5"/>
                    <a:pt x="241" y="5"/>
                  </a:cubicBezTo>
                  <a:lnTo>
                    <a:pt x="0" y="0"/>
                  </a:lnTo>
                  <a:close/>
                </a:path>
              </a:pathLst>
            </a:custGeom>
            <a:gradFill>
              <a:gsLst>
                <a:gs pos="0">
                  <a:srgbClr val="E4AA23"/>
                </a:gs>
                <a:gs pos="100000">
                  <a:srgbClr val="E4AA23"/>
                </a:gs>
                <a:gs pos="50000">
                  <a:srgbClr val="F1D38F"/>
                </a:gs>
                <a:gs pos="28000">
                  <a:srgbClr val="A5671F"/>
                </a:gs>
                <a:gs pos="56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5">
              <a:extLst>
                <a:ext uri="{FF2B5EF4-FFF2-40B4-BE49-F238E27FC236}">
                  <a16:creationId xmlns:a16="http://schemas.microsoft.com/office/drawing/2014/main" xmlns="" id="{56FCFBE8-9CFB-4730-A943-453FA10C81DB}"/>
                </a:ext>
              </a:extLst>
            </p:cNvPr>
            <p:cNvSpPr>
              <a:spLocks/>
            </p:cNvSpPr>
            <p:nvPr/>
          </p:nvSpPr>
          <p:spPr bwMode="auto">
            <a:xfrm>
              <a:off x="675" y="2757"/>
              <a:ext cx="292" cy="82"/>
            </a:xfrm>
            <a:custGeom>
              <a:avLst/>
              <a:gdLst>
                <a:gd name="T0" fmla="*/ 291 w 292"/>
                <a:gd name="T1" fmla="*/ 82 h 82"/>
                <a:gd name="T2" fmla="*/ 0 w 292"/>
                <a:gd name="T3" fmla="*/ 76 h 82"/>
                <a:gd name="T4" fmla="*/ 1 w 292"/>
                <a:gd name="T5" fmla="*/ 0 h 82"/>
                <a:gd name="T6" fmla="*/ 292 w 292"/>
                <a:gd name="T7" fmla="*/ 4 h 82"/>
                <a:gd name="T8" fmla="*/ 291 w 292"/>
                <a:gd name="T9" fmla="*/ 82 h 82"/>
              </a:gdLst>
              <a:ahLst/>
              <a:cxnLst>
                <a:cxn ang="0">
                  <a:pos x="T0" y="T1"/>
                </a:cxn>
                <a:cxn ang="0">
                  <a:pos x="T2" y="T3"/>
                </a:cxn>
                <a:cxn ang="0">
                  <a:pos x="T4" y="T5"/>
                </a:cxn>
                <a:cxn ang="0">
                  <a:pos x="T6" y="T7"/>
                </a:cxn>
                <a:cxn ang="0">
                  <a:pos x="T8" y="T9"/>
                </a:cxn>
              </a:cxnLst>
              <a:rect l="0" t="0" r="r" b="b"/>
              <a:pathLst>
                <a:path w="292" h="82">
                  <a:moveTo>
                    <a:pt x="291" y="82"/>
                  </a:moveTo>
                  <a:lnTo>
                    <a:pt x="0" y="76"/>
                  </a:lnTo>
                  <a:lnTo>
                    <a:pt x="1" y="0"/>
                  </a:lnTo>
                  <a:lnTo>
                    <a:pt x="292" y="4"/>
                  </a:lnTo>
                  <a:lnTo>
                    <a:pt x="291" y="82"/>
                  </a:lnTo>
                  <a:close/>
                </a:path>
              </a:pathLst>
            </a:custGeom>
            <a:gradFill>
              <a:gsLst>
                <a:gs pos="49000">
                  <a:srgbClr val="E4AA23"/>
                </a:gs>
                <a:gs pos="100000">
                  <a:srgbClr val="E4AA23"/>
                </a:gs>
                <a:gs pos="32233">
                  <a:schemeClr val="bg1"/>
                </a:gs>
                <a:gs pos="22000">
                  <a:srgbClr val="BE8121"/>
                </a:gs>
                <a:gs pos="0">
                  <a:srgbClr val="A5671F"/>
                </a:gs>
                <a:gs pos="81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6">
              <a:extLst>
                <a:ext uri="{FF2B5EF4-FFF2-40B4-BE49-F238E27FC236}">
                  <a16:creationId xmlns:a16="http://schemas.microsoft.com/office/drawing/2014/main" xmlns="" id="{75D57403-6C27-4A61-BBD3-5D10F1F6CEE7}"/>
                </a:ext>
              </a:extLst>
            </p:cNvPr>
            <p:cNvSpPr>
              <a:spLocks/>
            </p:cNvSpPr>
            <p:nvPr/>
          </p:nvSpPr>
          <p:spPr bwMode="auto">
            <a:xfrm>
              <a:off x="666" y="2755"/>
              <a:ext cx="312" cy="24"/>
            </a:xfrm>
            <a:custGeom>
              <a:avLst/>
              <a:gdLst>
                <a:gd name="T0" fmla="*/ 304 w 304"/>
                <a:gd name="T1" fmla="*/ 14 h 24"/>
                <a:gd name="T2" fmla="*/ 295 w 304"/>
                <a:gd name="T3" fmla="*/ 24 h 24"/>
                <a:gd name="T4" fmla="*/ 10 w 304"/>
                <a:gd name="T5" fmla="*/ 20 h 24"/>
                <a:gd name="T6" fmla="*/ 1 w 304"/>
                <a:gd name="T7" fmla="*/ 10 h 24"/>
                <a:gd name="T8" fmla="*/ 1 w 304"/>
                <a:gd name="T9" fmla="*/ 10 h 24"/>
                <a:gd name="T10" fmla="*/ 10 w 304"/>
                <a:gd name="T11" fmla="*/ 0 h 24"/>
                <a:gd name="T12" fmla="*/ 295 w 304"/>
                <a:gd name="T13" fmla="*/ 4 h 24"/>
                <a:gd name="T14" fmla="*/ 304 w 304"/>
                <a:gd name="T15" fmla="*/ 1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
                  <a:moveTo>
                    <a:pt x="304" y="14"/>
                  </a:moveTo>
                  <a:cubicBezTo>
                    <a:pt x="304" y="19"/>
                    <a:pt x="300" y="24"/>
                    <a:pt x="295" y="24"/>
                  </a:cubicBezTo>
                  <a:cubicBezTo>
                    <a:pt x="10" y="20"/>
                    <a:pt x="10" y="20"/>
                    <a:pt x="10" y="20"/>
                  </a:cubicBezTo>
                  <a:cubicBezTo>
                    <a:pt x="5" y="20"/>
                    <a:pt x="0" y="15"/>
                    <a:pt x="1" y="10"/>
                  </a:cubicBezTo>
                  <a:cubicBezTo>
                    <a:pt x="1" y="10"/>
                    <a:pt x="1" y="10"/>
                    <a:pt x="1" y="10"/>
                  </a:cubicBezTo>
                  <a:cubicBezTo>
                    <a:pt x="1" y="4"/>
                    <a:pt x="5" y="0"/>
                    <a:pt x="10" y="0"/>
                  </a:cubicBezTo>
                  <a:cubicBezTo>
                    <a:pt x="295" y="4"/>
                    <a:pt x="295" y="4"/>
                    <a:pt x="295" y="4"/>
                  </a:cubicBezTo>
                  <a:cubicBezTo>
                    <a:pt x="300" y="4"/>
                    <a:pt x="304" y="9"/>
                    <a:pt x="304" y="14"/>
                  </a:cubicBezTo>
                  <a:close/>
                </a:path>
              </a:pathLst>
            </a:custGeom>
            <a:solidFill>
              <a:srgbClr val="714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7">
              <a:extLst>
                <a:ext uri="{FF2B5EF4-FFF2-40B4-BE49-F238E27FC236}">
                  <a16:creationId xmlns:a16="http://schemas.microsoft.com/office/drawing/2014/main" xmlns="" id="{63F7DD38-9FFC-4FDE-B694-52E4E1FA9871}"/>
                </a:ext>
              </a:extLst>
            </p:cNvPr>
            <p:cNvSpPr>
              <a:spLocks/>
            </p:cNvSpPr>
            <p:nvPr/>
          </p:nvSpPr>
          <p:spPr bwMode="auto">
            <a:xfrm>
              <a:off x="666" y="2819"/>
              <a:ext cx="311" cy="25"/>
            </a:xfrm>
            <a:custGeom>
              <a:avLst/>
              <a:gdLst>
                <a:gd name="T0" fmla="*/ 303 w 303"/>
                <a:gd name="T1" fmla="*/ 14 h 24"/>
                <a:gd name="T2" fmla="*/ 294 w 303"/>
                <a:gd name="T3" fmla="*/ 24 h 24"/>
                <a:gd name="T4" fmla="*/ 9 w 303"/>
                <a:gd name="T5" fmla="*/ 20 h 24"/>
                <a:gd name="T6" fmla="*/ 0 w 303"/>
                <a:gd name="T7" fmla="*/ 10 h 24"/>
                <a:gd name="T8" fmla="*/ 0 w 303"/>
                <a:gd name="T9" fmla="*/ 10 h 24"/>
                <a:gd name="T10" fmla="*/ 9 w 303"/>
                <a:gd name="T11" fmla="*/ 0 h 24"/>
                <a:gd name="T12" fmla="*/ 294 w 303"/>
                <a:gd name="T13" fmla="*/ 4 h 24"/>
                <a:gd name="T14" fmla="*/ 303 w 303"/>
                <a:gd name="T15" fmla="*/ 1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4">
                  <a:moveTo>
                    <a:pt x="303" y="14"/>
                  </a:moveTo>
                  <a:cubicBezTo>
                    <a:pt x="303" y="19"/>
                    <a:pt x="299" y="24"/>
                    <a:pt x="294" y="24"/>
                  </a:cubicBezTo>
                  <a:cubicBezTo>
                    <a:pt x="9" y="20"/>
                    <a:pt x="9" y="20"/>
                    <a:pt x="9" y="20"/>
                  </a:cubicBezTo>
                  <a:cubicBezTo>
                    <a:pt x="4" y="20"/>
                    <a:pt x="0" y="15"/>
                    <a:pt x="0" y="10"/>
                  </a:cubicBezTo>
                  <a:cubicBezTo>
                    <a:pt x="0" y="10"/>
                    <a:pt x="0" y="10"/>
                    <a:pt x="0" y="10"/>
                  </a:cubicBezTo>
                  <a:cubicBezTo>
                    <a:pt x="0" y="4"/>
                    <a:pt x="4" y="0"/>
                    <a:pt x="9" y="0"/>
                  </a:cubicBezTo>
                  <a:cubicBezTo>
                    <a:pt x="294" y="4"/>
                    <a:pt x="294" y="4"/>
                    <a:pt x="294" y="4"/>
                  </a:cubicBezTo>
                  <a:cubicBezTo>
                    <a:pt x="299" y="4"/>
                    <a:pt x="303" y="9"/>
                    <a:pt x="303" y="14"/>
                  </a:cubicBezTo>
                  <a:close/>
                </a:path>
              </a:pathLst>
            </a:custGeom>
            <a:solidFill>
              <a:srgbClr val="714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8">
              <a:extLst>
                <a:ext uri="{FF2B5EF4-FFF2-40B4-BE49-F238E27FC236}">
                  <a16:creationId xmlns:a16="http://schemas.microsoft.com/office/drawing/2014/main" xmlns="" id="{389DB2D8-8BAB-48BC-8D99-5C16073A9916}"/>
                </a:ext>
              </a:extLst>
            </p:cNvPr>
            <p:cNvSpPr>
              <a:spLocks/>
            </p:cNvSpPr>
            <p:nvPr/>
          </p:nvSpPr>
          <p:spPr bwMode="auto">
            <a:xfrm>
              <a:off x="669" y="2820"/>
              <a:ext cx="305" cy="12"/>
            </a:xfrm>
            <a:custGeom>
              <a:avLst/>
              <a:gdLst>
                <a:gd name="T0" fmla="*/ 297 w 297"/>
                <a:gd name="T1" fmla="*/ 8 h 12"/>
                <a:gd name="T2" fmla="*/ 289 w 297"/>
                <a:gd name="T3" fmla="*/ 12 h 12"/>
                <a:gd name="T4" fmla="*/ 8 w 297"/>
                <a:gd name="T5" fmla="*/ 8 h 12"/>
                <a:gd name="T6" fmla="*/ 0 w 297"/>
                <a:gd name="T7" fmla="*/ 4 h 12"/>
                <a:gd name="T8" fmla="*/ 8 w 297"/>
                <a:gd name="T9" fmla="*/ 0 h 12"/>
                <a:gd name="T10" fmla="*/ 289 w 297"/>
                <a:gd name="T11" fmla="*/ 4 h 12"/>
                <a:gd name="T12" fmla="*/ 297 w 297"/>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97" h="12">
                  <a:moveTo>
                    <a:pt x="297" y="8"/>
                  </a:moveTo>
                  <a:cubicBezTo>
                    <a:pt x="296" y="10"/>
                    <a:pt x="293" y="12"/>
                    <a:pt x="289" y="12"/>
                  </a:cubicBezTo>
                  <a:cubicBezTo>
                    <a:pt x="8" y="8"/>
                    <a:pt x="8" y="8"/>
                    <a:pt x="8" y="8"/>
                  </a:cubicBezTo>
                  <a:cubicBezTo>
                    <a:pt x="5" y="8"/>
                    <a:pt x="2" y="6"/>
                    <a:pt x="0" y="4"/>
                  </a:cubicBezTo>
                  <a:cubicBezTo>
                    <a:pt x="2" y="1"/>
                    <a:pt x="5" y="0"/>
                    <a:pt x="8" y="0"/>
                  </a:cubicBezTo>
                  <a:cubicBezTo>
                    <a:pt x="289" y="4"/>
                    <a:pt x="289" y="4"/>
                    <a:pt x="289" y="4"/>
                  </a:cubicBezTo>
                  <a:cubicBezTo>
                    <a:pt x="293" y="4"/>
                    <a:pt x="296" y="6"/>
                    <a:pt x="297" y="8"/>
                  </a:cubicBezTo>
                  <a:close/>
                </a:path>
              </a:pathLst>
            </a:custGeom>
            <a:solidFill>
              <a:srgbClr val="FBF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
              <a:extLst>
                <a:ext uri="{FF2B5EF4-FFF2-40B4-BE49-F238E27FC236}">
                  <a16:creationId xmlns:a16="http://schemas.microsoft.com/office/drawing/2014/main" xmlns="" id="{8304F50F-36DE-442B-96CE-D90B9D941839}"/>
                </a:ext>
              </a:extLst>
            </p:cNvPr>
            <p:cNvSpPr>
              <a:spLocks/>
            </p:cNvSpPr>
            <p:nvPr/>
          </p:nvSpPr>
          <p:spPr bwMode="auto">
            <a:xfrm>
              <a:off x="670" y="2756"/>
              <a:ext cx="305" cy="12"/>
            </a:xfrm>
            <a:custGeom>
              <a:avLst/>
              <a:gdLst>
                <a:gd name="T0" fmla="*/ 297 w 297"/>
                <a:gd name="T1" fmla="*/ 8 h 12"/>
                <a:gd name="T2" fmla="*/ 289 w 297"/>
                <a:gd name="T3" fmla="*/ 12 h 12"/>
                <a:gd name="T4" fmla="*/ 8 w 297"/>
                <a:gd name="T5" fmla="*/ 8 h 12"/>
                <a:gd name="T6" fmla="*/ 0 w 297"/>
                <a:gd name="T7" fmla="*/ 4 h 12"/>
                <a:gd name="T8" fmla="*/ 8 w 297"/>
                <a:gd name="T9" fmla="*/ 0 h 12"/>
                <a:gd name="T10" fmla="*/ 289 w 297"/>
                <a:gd name="T11" fmla="*/ 4 h 12"/>
                <a:gd name="T12" fmla="*/ 297 w 297"/>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97" h="12">
                  <a:moveTo>
                    <a:pt x="297" y="8"/>
                  </a:moveTo>
                  <a:cubicBezTo>
                    <a:pt x="295" y="11"/>
                    <a:pt x="292" y="12"/>
                    <a:pt x="289" y="12"/>
                  </a:cubicBezTo>
                  <a:cubicBezTo>
                    <a:pt x="8" y="8"/>
                    <a:pt x="8" y="8"/>
                    <a:pt x="8" y="8"/>
                  </a:cubicBezTo>
                  <a:cubicBezTo>
                    <a:pt x="4" y="8"/>
                    <a:pt x="1" y="6"/>
                    <a:pt x="0" y="4"/>
                  </a:cubicBezTo>
                  <a:cubicBezTo>
                    <a:pt x="2" y="2"/>
                    <a:pt x="5" y="0"/>
                    <a:pt x="8" y="0"/>
                  </a:cubicBezTo>
                  <a:cubicBezTo>
                    <a:pt x="289" y="4"/>
                    <a:pt x="289" y="4"/>
                    <a:pt x="289" y="4"/>
                  </a:cubicBezTo>
                  <a:cubicBezTo>
                    <a:pt x="293" y="4"/>
                    <a:pt x="295" y="6"/>
                    <a:pt x="297" y="8"/>
                  </a:cubicBezTo>
                  <a:close/>
                </a:path>
              </a:pathLst>
            </a:custGeom>
            <a:solidFill>
              <a:srgbClr val="FBF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0">
              <a:extLst>
                <a:ext uri="{FF2B5EF4-FFF2-40B4-BE49-F238E27FC236}">
                  <a16:creationId xmlns:a16="http://schemas.microsoft.com/office/drawing/2014/main" xmlns="" id="{6FEFC3E5-9339-42D0-9EC3-44D1A283580A}"/>
                </a:ext>
              </a:extLst>
            </p:cNvPr>
            <p:cNvSpPr>
              <a:spLocks/>
            </p:cNvSpPr>
            <p:nvPr/>
          </p:nvSpPr>
          <p:spPr bwMode="auto">
            <a:xfrm>
              <a:off x="666" y="2826"/>
              <a:ext cx="311" cy="18"/>
            </a:xfrm>
            <a:custGeom>
              <a:avLst/>
              <a:gdLst>
                <a:gd name="T0" fmla="*/ 303 w 303"/>
                <a:gd name="T1" fmla="*/ 4 h 17"/>
                <a:gd name="T2" fmla="*/ 303 w 303"/>
                <a:gd name="T3" fmla="*/ 7 h 17"/>
                <a:gd name="T4" fmla="*/ 294 w 303"/>
                <a:gd name="T5" fmla="*/ 17 h 17"/>
                <a:gd name="T6" fmla="*/ 9 w 303"/>
                <a:gd name="T7" fmla="*/ 13 h 17"/>
                <a:gd name="T8" fmla="*/ 0 w 303"/>
                <a:gd name="T9" fmla="*/ 3 h 17"/>
                <a:gd name="T10" fmla="*/ 0 w 303"/>
                <a:gd name="T11" fmla="*/ 0 h 17"/>
                <a:gd name="T12" fmla="*/ 9 w 303"/>
                <a:gd name="T13" fmla="*/ 6 h 17"/>
                <a:gd name="T14" fmla="*/ 294 w 303"/>
                <a:gd name="T15" fmla="*/ 10 h 17"/>
                <a:gd name="T16" fmla="*/ 303 w 303"/>
                <a:gd name="T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17">
                  <a:moveTo>
                    <a:pt x="303" y="4"/>
                  </a:moveTo>
                  <a:cubicBezTo>
                    <a:pt x="303" y="5"/>
                    <a:pt x="303" y="6"/>
                    <a:pt x="303" y="7"/>
                  </a:cubicBezTo>
                  <a:cubicBezTo>
                    <a:pt x="303" y="13"/>
                    <a:pt x="299" y="17"/>
                    <a:pt x="294" y="17"/>
                  </a:cubicBezTo>
                  <a:cubicBezTo>
                    <a:pt x="9" y="13"/>
                    <a:pt x="9" y="13"/>
                    <a:pt x="9" y="13"/>
                  </a:cubicBezTo>
                  <a:cubicBezTo>
                    <a:pt x="4" y="13"/>
                    <a:pt x="0" y="8"/>
                    <a:pt x="0" y="3"/>
                  </a:cubicBezTo>
                  <a:cubicBezTo>
                    <a:pt x="0" y="2"/>
                    <a:pt x="0" y="1"/>
                    <a:pt x="0" y="0"/>
                  </a:cubicBezTo>
                  <a:cubicBezTo>
                    <a:pt x="2" y="3"/>
                    <a:pt x="5" y="6"/>
                    <a:pt x="9" y="6"/>
                  </a:cubicBezTo>
                  <a:cubicBezTo>
                    <a:pt x="294" y="10"/>
                    <a:pt x="294" y="10"/>
                    <a:pt x="294" y="10"/>
                  </a:cubicBezTo>
                  <a:cubicBezTo>
                    <a:pt x="298" y="10"/>
                    <a:pt x="301" y="8"/>
                    <a:pt x="303" y="4"/>
                  </a:cubicBezTo>
                  <a:close/>
                </a:path>
              </a:pathLst>
            </a:custGeom>
            <a:solidFill>
              <a:srgbClr val="AB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1">
              <a:extLst>
                <a:ext uri="{FF2B5EF4-FFF2-40B4-BE49-F238E27FC236}">
                  <a16:creationId xmlns:a16="http://schemas.microsoft.com/office/drawing/2014/main" xmlns="" id="{8C821324-640E-4C9F-9463-1B5F5AB7B281}"/>
                </a:ext>
              </a:extLst>
            </p:cNvPr>
            <p:cNvSpPr>
              <a:spLocks/>
            </p:cNvSpPr>
            <p:nvPr/>
          </p:nvSpPr>
          <p:spPr bwMode="auto">
            <a:xfrm>
              <a:off x="666" y="2761"/>
              <a:ext cx="312" cy="18"/>
            </a:xfrm>
            <a:custGeom>
              <a:avLst/>
              <a:gdLst>
                <a:gd name="T0" fmla="*/ 304 w 304"/>
                <a:gd name="T1" fmla="*/ 5 h 18"/>
                <a:gd name="T2" fmla="*/ 304 w 304"/>
                <a:gd name="T3" fmla="*/ 8 h 18"/>
                <a:gd name="T4" fmla="*/ 295 w 304"/>
                <a:gd name="T5" fmla="*/ 18 h 18"/>
                <a:gd name="T6" fmla="*/ 10 w 304"/>
                <a:gd name="T7" fmla="*/ 14 h 18"/>
                <a:gd name="T8" fmla="*/ 1 w 304"/>
                <a:gd name="T9" fmla="*/ 4 h 18"/>
                <a:gd name="T10" fmla="*/ 1 w 304"/>
                <a:gd name="T11" fmla="*/ 0 h 18"/>
                <a:gd name="T12" fmla="*/ 10 w 304"/>
                <a:gd name="T13" fmla="*/ 7 h 18"/>
                <a:gd name="T14" fmla="*/ 295 w 304"/>
                <a:gd name="T15" fmla="*/ 11 h 18"/>
                <a:gd name="T16" fmla="*/ 304 w 304"/>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18">
                  <a:moveTo>
                    <a:pt x="304" y="5"/>
                  </a:moveTo>
                  <a:cubicBezTo>
                    <a:pt x="304" y="6"/>
                    <a:pt x="304" y="7"/>
                    <a:pt x="304" y="8"/>
                  </a:cubicBezTo>
                  <a:cubicBezTo>
                    <a:pt x="304" y="13"/>
                    <a:pt x="300" y="18"/>
                    <a:pt x="295" y="18"/>
                  </a:cubicBezTo>
                  <a:cubicBezTo>
                    <a:pt x="10" y="14"/>
                    <a:pt x="10" y="14"/>
                    <a:pt x="10" y="14"/>
                  </a:cubicBezTo>
                  <a:cubicBezTo>
                    <a:pt x="5" y="14"/>
                    <a:pt x="0" y="9"/>
                    <a:pt x="1" y="4"/>
                  </a:cubicBezTo>
                  <a:cubicBezTo>
                    <a:pt x="1" y="3"/>
                    <a:pt x="1" y="1"/>
                    <a:pt x="1" y="0"/>
                  </a:cubicBezTo>
                  <a:cubicBezTo>
                    <a:pt x="2" y="4"/>
                    <a:pt x="6" y="7"/>
                    <a:pt x="10" y="7"/>
                  </a:cubicBezTo>
                  <a:cubicBezTo>
                    <a:pt x="295" y="11"/>
                    <a:pt x="295" y="11"/>
                    <a:pt x="295" y="11"/>
                  </a:cubicBezTo>
                  <a:cubicBezTo>
                    <a:pt x="299" y="11"/>
                    <a:pt x="302" y="8"/>
                    <a:pt x="304" y="5"/>
                  </a:cubicBezTo>
                  <a:close/>
                </a:path>
              </a:pathLst>
            </a:custGeom>
            <a:solidFill>
              <a:srgbClr val="AB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2">
              <a:extLst>
                <a:ext uri="{FF2B5EF4-FFF2-40B4-BE49-F238E27FC236}">
                  <a16:creationId xmlns:a16="http://schemas.microsoft.com/office/drawing/2014/main" xmlns="" id="{38BBBA35-91F4-4813-8DF8-9A8D419E5C95}"/>
                </a:ext>
              </a:extLst>
            </p:cNvPr>
            <p:cNvSpPr>
              <a:spLocks/>
            </p:cNvSpPr>
            <p:nvPr/>
          </p:nvSpPr>
          <p:spPr bwMode="auto">
            <a:xfrm>
              <a:off x="692" y="1601"/>
              <a:ext cx="283" cy="323"/>
            </a:xfrm>
            <a:custGeom>
              <a:avLst/>
              <a:gdLst>
                <a:gd name="T0" fmla="*/ 0 w 276"/>
                <a:gd name="T1" fmla="*/ 304 h 316"/>
                <a:gd name="T2" fmla="*/ 135 w 276"/>
                <a:gd name="T3" fmla="*/ 315 h 316"/>
                <a:gd name="T4" fmla="*/ 276 w 276"/>
                <a:gd name="T5" fmla="*/ 306 h 316"/>
                <a:gd name="T6" fmla="*/ 142 w 276"/>
                <a:gd name="T7" fmla="*/ 1 h 316"/>
                <a:gd name="T8" fmla="*/ 0 w 276"/>
                <a:gd name="T9" fmla="*/ 304 h 316"/>
              </a:gdLst>
              <a:ahLst/>
              <a:cxnLst>
                <a:cxn ang="0">
                  <a:pos x="T0" y="T1"/>
                </a:cxn>
                <a:cxn ang="0">
                  <a:pos x="T2" y="T3"/>
                </a:cxn>
                <a:cxn ang="0">
                  <a:pos x="T4" y="T5"/>
                </a:cxn>
                <a:cxn ang="0">
                  <a:pos x="T6" y="T7"/>
                </a:cxn>
                <a:cxn ang="0">
                  <a:pos x="T8" y="T9"/>
                </a:cxn>
              </a:cxnLst>
              <a:rect l="0" t="0" r="r" b="b"/>
              <a:pathLst>
                <a:path w="276" h="316">
                  <a:moveTo>
                    <a:pt x="0" y="304"/>
                  </a:moveTo>
                  <a:cubicBezTo>
                    <a:pt x="12" y="313"/>
                    <a:pt x="90" y="315"/>
                    <a:pt x="135" y="315"/>
                  </a:cubicBezTo>
                  <a:cubicBezTo>
                    <a:pt x="186" y="316"/>
                    <a:pt x="268" y="315"/>
                    <a:pt x="276" y="306"/>
                  </a:cubicBezTo>
                  <a:cubicBezTo>
                    <a:pt x="249" y="74"/>
                    <a:pt x="199" y="2"/>
                    <a:pt x="142" y="1"/>
                  </a:cubicBezTo>
                  <a:cubicBezTo>
                    <a:pt x="84" y="0"/>
                    <a:pt x="32" y="71"/>
                    <a:pt x="0" y="304"/>
                  </a:cubicBezTo>
                  <a:close/>
                </a:path>
              </a:pathLst>
            </a:custGeom>
            <a:gradFill>
              <a:gsLst>
                <a:gs pos="49000">
                  <a:srgbClr val="E4AA23"/>
                </a:gs>
                <a:gs pos="100000">
                  <a:srgbClr val="E4AA23"/>
                </a:gs>
                <a:gs pos="32233">
                  <a:schemeClr val="bg1"/>
                </a:gs>
                <a:gs pos="22000">
                  <a:srgbClr val="BE8121"/>
                </a:gs>
                <a:gs pos="0">
                  <a:srgbClr val="A5671F"/>
                </a:gs>
                <a:gs pos="81000">
                  <a:srgbClr val="90501E"/>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3">
              <a:extLst>
                <a:ext uri="{FF2B5EF4-FFF2-40B4-BE49-F238E27FC236}">
                  <a16:creationId xmlns:a16="http://schemas.microsoft.com/office/drawing/2014/main" xmlns="" id="{7AC4048F-69C5-46B3-B53C-51B3A399C79D}"/>
                </a:ext>
              </a:extLst>
            </p:cNvPr>
            <p:cNvSpPr>
              <a:spLocks/>
            </p:cNvSpPr>
            <p:nvPr/>
          </p:nvSpPr>
          <p:spPr bwMode="auto">
            <a:xfrm>
              <a:off x="697" y="3417"/>
              <a:ext cx="244" cy="16"/>
            </a:xfrm>
            <a:custGeom>
              <a:avLst/>
              <a:gdLst>
                <a:gd name="T0" fmla="*/ 2 w 238"/>
                <a:gd name="T1" fmla="*/ 12 h 16"/>
                <a:gd name="T2" fmla="*/ 0 w 238"/>
                <a:gd name="T3" fmla="*/ 0 h 16"/>
                <a:gd name="T4" fmla="*/ 238 w 238"/>
                <a:gd name="T5" fmla="*/ 4 h 16"/>
                <a:gd name="T6" fmla="*/ 236 w 238"/>
                <a:gd name="T7" fmla="*/ 16 h 16"/>
                <a:gd name="T8" fmla="*/ 2 w 238"/>
                <a:gd name="T9" fmla="*/ 12 h 16"/>
              </a:gdLst>
              <a:ahLst/>
              <a:cxnLst>
                <a:cxn ang="0">
                  <a:pos x="T0" y="T1"/>
                </a:cxn>
                <a:cxn ang="0">
                  <a:pos x="T2" y="T3"/>
                </a:cxn>
                <a:cxn ang="0">
                  <a:pos x="T4" y="T5"/>
                </a:cxn>
                <a:cxn ang="0">
                  <a:pos x="T6" y="T7"/>
                </a:cxn>
                <a:cxn ang="0">
                  <a:pos x="T8" y="T9"/>
                </a:cxn>
              </a:cxnLst>
              <a:rect l="0" t="0" r="r" b="b"/>
              <a:pathLst>
                <a:path w="238" h="16">
                  <a:moveTo>
                    <a:pt x="2" y="12"/>
                  </a:moveTo>
                  <a:cubicBezTo>
                    <a:pt x="1" y="7"/>
                    <a:pt x="1" y="3"/>
                    <a:pt x="0" y="0"/>
                  </a:cubicBezTo>
                  <a:cubicBezTo>
                    <a:pt x="238" y="4"/>
                    <a:pt x="238" y="4"/>
                    <a:pt x="238" y="4"/>
                  </a:cubicBezTo>
                  <a:cubicBezTo>
                    <a:pt x="237" y="7"/>
                    <a:pt x="236" y="12"/>
                    <a:pt x="236" y="16"/>
                  </a:cubicBezTo>
                  <a:lnTo>
                    <a:pt x="2" y="12"/>
                  </a:lnTo>
                  <a:close/>
                </a:path>
              </a:pathLst>
            </a:custGeom>
            <a:solidFill>
              <a:srgbClr val="402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9" name="paperclipfull">
            <a:extLst>
              <a:ext uri="{FF2B5EF4-FFF2-40B4-BE49-F238E27FC236}">
                <a16:creationId xmlns:a16="http://schemas.microsoft.com/office/drawing/2014/main" xmlns="" id="{43730E34-4019-42C7-B256-B428C5C449F6}"/>
              </a:ext>
            </a:extLst>
          </p:cNvPr>
          <p:cNvSpPr>
            <a:spLocks/>
          </p:cNvSpPr>
          <p:nvPr/>
        </p:nvSpPr>
        <p:spPr bwMode="auto">
          <a:xfrm rot="480203">
            <a:off x="3219198" y="4524539"/>
            <a:ext cx="367910" cy="1030417"/>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2">
                  <a:lumMod val="75000"/>
                </a:schemeClr>
              </a:gs>
              <a:gs pos="100000">
                <a:schemeClr val="accent2">
                  <a:lumMod val="50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250" name="paperclipfull">
            <a:extLst>
              <a:ext uri="{FF2B5EF4-FFF2-40B4-BE49-F238E27FC236}">
                <a16:creationId xmlns:a16="http://schemas.microsoft.com/office/drawing/2014/main" xmlns="" id="{544C781C-7FC3-4D19-80CA-55C0ECAD6A58}"/>
              </a:ext>
            </a:extLst>
          </p:cNvPr>
          <p:cNvSpPr>
            <a:spLocks/>
          </p:cNvSpPr>
          <p:nvPr/>
        </p:nvSpPr>
        <p:spPr bwMode="auto">
          <a:xfrm rot="19992877">
            <a:off x="9639023" y="3591735"/>
            <a:ext cx="367910" cy="1030417"/>
          </a:xfrm>
          <a:custGeom>
            <a:avLst/>
            <a:gdLst>
              <a:gd name="T0" fmla="*/ 0 w 270"/>
              <a:gd name="T1" fmla="*/ 319 h 762"/>
              <a:gd name="T2" fmla="*/ 29 w 270"/>
              <a:gd name="T3" fmla="*/ 319 h 762"/>
              <a:gd name="T4" fmla="*/ 31 w 270"/>
              <a:gd name="T5" fmla="*/ 605 h 762"/>
              <a:gd name="T6" fmla="*/ 134 w 270"/>
              <a:gd name="T7" fmla="*/ 734 h 762"/>
              <a:gd name="T8" fmla="*/ 241 w 270"/>
              <a:gd name="T9" fmla="*/ 603 h 762"/>
              <a:gd name="T10" fmla="*/ 237 w 270"/>
              <a:gd name="T11" fmla="*/ 114 h 762"/>
              <a:gd name="T12" fmla="*/ 218 w 270"/>
              <a:gd name="T13" fmla="*/ 56 h 762"/>
              <a:gd name="T14" fmla="*/ 156 w 270"/>
              <a:gd name="T15" fmla="*/ 29 h 762"/>
              <a:gd name="T16" fmla="*/ 91 w 270"/>
              <a:gd name="T17" fmla="*/ 58 h 762"/>
              <a:gd name="T18" fmla="*/ 72 w 270"/>
              <a:gd name="T19" fmla="*/ 116 h 762"/>
              <a:gd name="T20" fmla="*/ 76 w 270"/>
              <a:gd name="T21" fmla="*/ 572 h 762"/>
              <a:gd name="T22" fmla="*/ 133 w 270"/>
              <a:gd name="T23" fmla="*/ 622 h 762"/>
              <a:gd name="T24" fmla="*/ 186 w 270"/>
              <a:gd name="T25" fmla="*/ 570 h 762"/>
              <a:gd name="T26" fmla="*/ 185 w 270"/>
              <a:gd name="T27" fmla="*/ 327 h 762"/>
              <a:gd name="T28" fmla="*/ 214 w 270"/>
              <a:gd name="T29" fmla="*/ 327 h 762"/>
              <a:gd name="T30" fmla="*/ 215 w 270"/>
              <a:gd name="T31" fmla="*/ 570 h 762"/>
              <a:gd name="T32" fmla="*/ 132 w 270"/>
              <a:gd name="T33" fmla="*/ 650 h 762"/>
              <a:gd name="T34" fmla="*/ 48 w 270"/>
              <a:gd name="T35" fmla="*/ 572 h 762"/>
              <a:gd name="T36" fmla="*/ 45 w 270"/>
              <a:gd name="T37" fmla="*/ 117 h 762"/>
              <a:gd name="T38" fmla="*/ 73 w 270"/>
              <a:gd name="T39" fmla="*/ 36 h 762"/>
              <a:gd name="T40" fmla="*/ 156 w 270"/>
              <a:gd name="T41" fmla="*/ 1 h 762"/>
              <a:gd name="T42" fmla="*/ 236 w 270"/>
              <a:gd name="T43" fmla="*/ 33 h 762"/>
              <a:gd name="T44" fmla="*/ 266 w 270"/>
              <a:gd name="T45" fmla="*/ 114 h 762"/>
              <a:gd name="T46" fmla="*/ 270 w 270"/>
              <a:gd name="T47" fmla="*/ 603 h 762"/>
              <a:gd name="T48" fmla="*/ 135 w 270"/>
              <a:gd name="T49" fmla="*/ 762 h 762"/>
              <a:gd name="T50" fmla="*/ 2 w 270"/>
              <a:gd name="T51" fmla="*/ 605 h 762"/>
              <a:gd name="T52" fmla="*/ 0 w 270"/>
              <a:gd name="T53" fmla="*/ 3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762">
                <a:moveTo>
                  <a:pt x="0" y="319"/>
                </a:moveTo>
                <a:cubicBezTo>
                  <a:pt x="29" y="319"/>
                  <a:pt x="29" y="319"/>
                  <a:pt x="29" y="319"/>
                </a:cubicBezTo>
                <a:cubicBezTo>
                  <a:pt x="31" y="605"/>
                  <a:pt x="31" y="605"/>
                  <a:pt x="31" y="605"/>
                </a:cubicBezTo>
                <a:cubicBezTo>
                  <a:pt x="31" y="698"/>
                  <a:pt x="79" y="734"/>
                  <a:pt x="134" y="734"/>
                </a:cubicBezTo>
                <a:cubicBezTo>
                  <a:pt x="189" y="734"/>
                  <a:pt x="240" y="702"/>
                  <a:pt x="241" y="603"/>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ubicBezTo>
                  <a:pt x="270" y="603"/>
                  <a:pt x="270" y="603"/>
                  <a:pt x="270" y="603"/>
                </a:cubicBezTo>
                <a:cubicBezTo>
                  <a:pt x="267" y="739"/>
                  <a:pt x="195" y="762"/>
                  <a:pt x="135" y="762"/>
                </a:cubicBezTo>
                <a:cubicBezTo>
                  <a:pt x="75" y="762"/>
                  <a:pt x="2" y="722"/>
                  <a:pt x="2" y="605"/>
                </a:cubicBezTo>
                <a:lnTo>
                  <a:pt x="0" y="319"/>
                </a:lnTo>
                <a:close/>
              </a:path>
            </a:pathLst>
          </a:custGeom>
          <a:gradFill flip="none" rotWithShape="1">
            <a:gsLst>
              <a:gs pos="0">
                <a:schemeClr val="accent3">
                  <a:lumMod val="20000"/>
                  <a:lumOff val="80000"/>
                </a:schemeClr>
              </a:gs>
              <a:gs pos="7500">
                <a:schemeClr val="accent3"/>
              </a:gs>
              <a:gs pos="100000">
                <a:schemeClr val="accent3">
                  <a:lumMod val="7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dirty="0"/>
          </a:p>
        </p:txBody>
      </p:sp>
      <p:sp>
        <p:nvSpPr>
          <p:cNvPr id="57" name="Title 1"/>
          <p:cNvSpPr txBox="1">
            <a:spLocks/>
          </p:cNvSpPr>
          <p:nvPr/>
        </p:nvSpPr>
        <p:spPr>
          <a:xfrm>
            <a:off x="7184204" y="252684"/>
            <a:ext cx="4713516" cy="3940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Cooper Black" panose="0208090404030B020404" pitchFamily="18" charset="0"/>
              </a:rPr>
              <a:t>Worship Assistants </a:t>
            </a:r>
            <a:endParaRPr lang="en-US" sz="3600" dirty="0">
              <a:latin typeface="Cooper Black" panose="0208090404030B020404" pitchFamily="18" charset="0"/>
            </a:endParaRPr>
          </a:p>
        </p:txBody>
      </p:sp>
      <p:sp>
        <p:nvSpPr>
          <p:cNvPr id="2" name="Rectangle 1"/>
          <p:cNvSpPr/>
          <p:nvPr/>
        </p:nvSpPr>
        <p:spPr>
          <a:xfrm rot="20926192">
            <a:off x="3405595" y="1275680"/>
            <a:ext cx="6096000" cy="3693319"/>
          </a:xfrm>
          <a:prstGeom prst="rect">
            <a:avLst/>
          </a:prstGeom>
        </p:spPr>
        <p:txBody>
          <a:bodyPr>
            <a:spAutoFit/>
          </a:bodyPr>
          <a:lstStyle/>
          <a:p>
            <a:pPr algn="ctr"/>
            <a:r>
              <a:rPr lang="en-US" b="1" u="sng" dirty="0">
                <a:latin typeface="Cooper Black" panose="0208090404030B020404" pitchFamily="18" charset="0"/>
              </a:rPr>
              <a:t>Next Sunday, August 25 at 9:30 a.m.</a:t>
            </a:r>
            <a:endParaRPr lang="en-US" dirty="0">
              <a:latin typeface="Cooper Black" panose="0208090404030B020404" pitchFamily="18" charset="0"/>
            </a:endParaRPr>
          </a:p>
          <a:p>
            <a:r>
              <a:rPr lang="en-US" dirty="0">
                <a:latin typeface="Cooper Black" panose="0208090404030B020404" pitchFamily="18" charset="0"/>
              </a:rPr>
              <a:t>Greeters:	</a:t>
            </a:r>
            <a:r>
              <a:rPr lang="en-US" dirty="0" smtClean="0">
                <a:latin typeface="Cooper Black" panose="0208090404030B020404" pitchFamily="18" charset="0"/>
              </a:rPr>
              <a:t>Eric </a:t>
            </a:r>
            <a:r>
              <a:rPr lang="en-US" dirty="0">
                <a:latin typeface="Cooper Black" panose="0208090404030B020404" pitchFamily="18" charset="0"/>
              </a:rPr>
              <a:t>and Cathy Mohney</a:t>
            </a:r>
          </a:p>
          <a:p>
            <a:r>
              <a:rPr lang="en-US" dirty="0">
                <a:latin typeface="Cooper Black" panose="0208090404030B020404" pitchFamily="18" charset="0"/>
              </a:rPr>
              <a:t>Usher:		</a:t>
            </a:r>
            <a:r>
              <a:rPr lang="en-US" dirty="0" smtClean="0">
                <a:latin typeface="Cooper Black" panose="0208090404030B020404" pitchFamily="18" charset="0"/>
              </a:rPr>
              <a:t>Karen </a:t>
            </a:r>
            <a:r>
              <a:rPr lang="en-US" dirty="0">
                <a:latin typeface="Cooper Black" panose="0208090404030B020404" pitchFamily="18" charset="0"/>
              </a:rPr>
              <a:t>Lecorchick</a:t>
            </a:r>
          </a:p>
          <a:p>
            <a:r>
              <a:rPr lang="en-US" dirty="0">
                <a:latin typeface="Cooper Black" panose="0208090404030B020404" pitchFamily="18" charset="0"/>
              </a:rPr>
              <a:t>Lector:		</a:t>
            </a:r>
            <a:r>
              <a:rPr lang="en-US" dirty="0" smtClean="0">
                <a:latin typeface="Cooper Black" panose="0208090404030B020404" pitchFamily="18" charset="0"/>
              </a:rPr>
              <a:t>Cheryl </a:t>
            </a:r>
            <a:r>
              <a:rPr lang="en-US" dirty="0">
                <a:latin typeface="Cooper Black" panose="0208090404030B020404" pitchFamily="18" charset="0"/>
              </a:rPr>
              <a:t>and Izzy Higley</a:t>
            </a:r>
          </a:p>
          <a:p>
            <a:r>
              <a:rPr lang="en-US" dirty="0">
                <a:latin typeface="Cooper Black" panose="0208090404030B020404" pitchFamily="18" charset="0"/>
              </a:rPr>
              <a:t>Cantor:		</a:t>
            </a:r>
            <a:r>
              <a:rPr lang="en-US" dirty="0" smtClean="0">
                <a:latin typeface="Cooper Black" panose="0208090404030B020404" pitchFamily="18" charset="0"/>
              </a:rPr>
              <a:t>Anne </a:t>
            </a:r>
            <a:r>
              <a:rPr lang="en-US" dirty="0">
                <a:latin typeface="Cooper Black" panose="0208090404030B020404" pitchFamily="18" charset="0"/>
              </a:rPr>
              <a:t>Paine</a:t>
            </a:r>
          </a:p>
          <a:p>
            <a:r>
              <a:rPr lang="en-US" dirty="0">
                <a:latin typeface="Cooper Black" panose="0208090404030B020404" pitchFamily="18" charset="0"/>
              </a:rPr>
              <a:t>Acolytes:	</a:t>
            </a:r>
            <a:r>
              <a:rPr lang="en-US" dirty="0" smtClean="0">
                <a:latin typeface="Cooper Black" panose="0208090404030B020404" pitchFamily="18" charset="0"/>
              </a:rPr>
              <a:t>Daniel </a:t>
            </a:r>
            <a:r>
              <a:rPr lang="en-US" dirty="0">
                <a:latin typeface="Cooper Black" panose="0208090404030B020404" pitchFamily="18" charset="0"/>
              </a:rPr>
              <a:t>Lecorchick</a:t>
            </a:r>
          </a:p>
          <a:p>
            <a:r>
              <a:rPr lang="en-US" dirty="0">
                <a:latin typeface="Cooper Black" panose="0208090404030B020404" pitchFamily="18" charset="0"/>
              </a:rPr>
              <a:t>		</a:t>
            </a:r>
            <a:r>
              <a:rPr lang="en-US" dirty="0" smtClean="0">
                <a:latin typeface="Cooper Black" panose="0208090404030B020404" pitchFamily="18" charset="0"/>
              </a:rPr>
              <a:t>Julia </a:t>
            </a:r>
            <a:r>
              <a:rPr lang="en-US" dirty="0">
                <a:latin typeface="Cooper Black" panose="0208090404030B020404" pitchFamily="18" charset="0"/>
              </a:rPr>
              <a:t>Kacenjar</a:t>
            </a:r>
          </a:p>
          <a:p>
            <a:r>
              <a:rPr lang="en-US" dirty="0">
                <a:latin typeface="Cooper Black" panose="0208090404030B020404" pitchFamily="18" charset="0"/>
              </a:rPr>
              <a:t>Assists:		Joe Guthman</a:t>
            </a:r>
          </a:p>
          <a:p>
            <a:r>
              <a:rPr lang="en-US" dirty="0">
                <a:latin typeface="Cooper Black" panose="0208090404030B020404" pitchFamily="18" charset="0"/>
              </a:rPr>
              <a:t>		</a:t>
            </a:r>
            <a:r>
              <a:rPr lang="en-US" dirty="0" smtClean="0">
                <a:latin typeface="Cooper Black" panose="0208090404030B020404" pitchFamily="18" charset="0"/>
              </a:rPr>
              <a:t>Fred </a:t>
            </a:r>
            <a:r>
              <a:rPr lang="en-US" dirty="0">
                <a:latin typeface="Cooper Black" panose="0208090404030B020404" pitchFamily="18" charset="0"/>
              </a:rPr>
              <a:t>Kirtner</a:t>
            </a:r>
          </a:p>
          <a:p>
            <a:r>
              <a:rPr lang="en-US" dirty="0">
                <a:latin typeface="Cooper Black" panose="0208090404030B020404" pitchFamily="18" charset="0"/>
              </a:rPr>
              <a:t>Bread:		</a:t>
            </a:r>
            <a:r>
              <a:rPr lang="en-US" dirty="0" smtClean="0">
                <a:latin typeface="Cooper Black" panose="0208090404030B020404" pitchFamily="18" charset="0"/>
              </a:rPr>
              <a:t>Jamie </a:t>
            </a:r>
            <a:r>
              <a:rPr lang="en-US" dirty="0">
                <a:latin typeface="Cooper Black" panose="0208090404030B020404" pitchFamily="18" charset="0"/>
              </a:rPr>
              <a:t>Crout</a:t>
            </a:r>
          </a:p>
          <a:p>
            <a:r>
              <a:rPr lang="en-US" dirty="0">
                <a:latin typeface="Cooper Black" panose="0208090404030B020404" pitchFamily="18" charset="0"/>
              </a:rPr>
              <a:t>Altar duty:	</a:t>
            </a:r>
            <a:r>
              <a:rPr lang="en-US" dirty="0" smtClean="0">
                <a:latin typeface="Cooper Black" panose="0208090404030B020404" pitchFamily="18" charset="0"/>
              </a:rPr>
              <a:t>Jan </a:t>
            </a:r>
            <a:r>
              <a:rPr lang="en-US" dirty="0">
                <a:latin typeface="Cooper Black" panose="0208090404030B020404" pitchFamily="18" charset="0"/>
              </a:rPr>
              <a:t>Wunderle</a:t>
            </a:r>
          </a:p>
          <a:p>
            <a:r>
              <a:rPr lang="en-US" dirty="0">
                <a:latin typeface="Cooper Black" panose="0208090404030B020404" pitchFamily="18" charset="0"/>
              </a:rPr>
              <a:t>Counter:	</a:t>
            </a:r>
            <a:r>
              <a:rPr lang="en-US" dirty="0" smtClean="0">
                <a:latin typeface="Cooper Black" panose="0208090404030B020404" pitchFamily="18" charset="0"/>
              </a:rPr>
              <a:t>Eric </a:t>
            </a:r>
            <a:r>
              <a:rPr lang="en-US" dirty="0">
                <a:latin typeface="Cooper Black" panose="0208090404030B020404" pitchFamily="18" charset="0"/>
              </a:rPr>
              <a:t>Klenz</a:t>
            </a:r>
          </a:p>
          <a:p>
            <a:r>
              <a:rPr lang="en-US" dirty="0">
                <a:latin typeface="Cooper Black" panose="0208090404030B020404" pitchFamily="18" charset="0"/>
              </a:rPr>
              <a:t>Grass cutting:	</a:t>
            </a:r>
            <a:r>
              <a:rPr lang="en-US" dirty="0" smtClean="0">
                <a:latin typeface="Cooper Black" panose="0208090404030B020404" pitchFamily="18" charset="0"/>
              </a:rPr>
              <a:t>Benjamin </a:t>
            </a:r>
            <a:r>
              <a:rPr lang="en-US" dirty="0">
                <a:latin typeface="Cooper Black" panose="0208090404030B020404" pitchFamily="18" charset="0"/>
              </a:rPr>
              <a:t>O’Dell (8/19-8/24)</a:t>
            </a:r>
          </a:p>
        </p:txBody>
      </p:sp>
    </p:spTree>
    <p:extLst>
      <p:ext uri="{BB962C8B-B14F-4D97-AF65-F5344CB8AC3E}">
        <p14:creationId xmlns:p14="http://schemas.microsoft.com/office/powerpoint/2010/main" val="2674916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27" name="Rectangle 226">
            <a:extLst>
              <a:ext uri="{FF2B5EF4-FFF2-40B4-BE49-F238E27FC236}">
                <a16:creationId xmlns:a16="http://schemas.microsoft.com/office/drawing/2014/main" xmlns="" id="{6231A13C-50C4-44EA-8A84-2C4A28FBD5BF}"/>
              </a:ext>
            </a:extLst>
          </p:cNvPr>
          <p:cNvSpPr/>
          <p:nvPr/>
        </p:nvSpPr>
        <p:spPr bwMode="auto">
          <a:xfrm>
            <a:off x="-84868" y="-74028"/>
            <a:ext cx="9192272" cy="3133674"/>
          </a:xfrm>
          <a:custGeom>
            <a:avLst/>
            <a:gdLst>
              <a:gd name="connsiteX0" fmla="*/ 0 w 9149551"/>
              <a:gd name="connsiteY0" fmla="*/ 0 h 3113795"/>
              <a:gd name="connsiteX1" fmla="*/ 9149551 w 9149551"/>
              <a:gd name="connsiteY1" fmla="*/ 0 h 3113795"/>
              <a:gd name="connsiteX2" fmla="*/ 9149551 w 9149551"/>
              <a:gd name="connsiteY2" fmla="*/ 3113795 h 3113795"/>
              <a:gd name="connsiteX3" fmla="*/ 0 w 9149551"/>
              <a:gd name="connsiteY3" fmla="*/ 3113795 h 3113795"/>
              <a:gd name="connsiteX4" fmla="*/ 0 w 9149551"/>
              <a:gd name="connsiteY4" fmla="*/ 0 h 3113795"/>
              <a:gd name="connsiteX0" fmla="*/ 0 w 9149551"/>
              <a:gd name="connsiteY0" fmla="*/ 0 h 3113795"/>
              <a:gd name="connsiteX1" fmla="*/ 4070656 w 9149551"/>
              <a:gd name="connsiteY1" fmla="*/ 49695 h 3113795"/>
              <a:gd name="connsiteX2" fmla="*/ 9149551 w 9149551"/>
              <a:gd name="connsiteY2" fmla="*/ 3113795 h 3113795"/>
              <a:gd name="connsiteX3" fmla="*/ 0 w 9149551"/>
              <a:gd name="connsiteY3" fmla="*/ 3113795 h 3113795"/>
              <a:gd name="connsiteX4" fmla="*/ 0 w 9149551"/>
              <a:gd name="connsiteY4" fmla="*/ 0 h 3113795"/>
              <a:gd name="connsiteX0" fmla="*/ 0 w 9149551"/>
              <a:gd name="connsiteY0" fmla="*/ 19879 h 3133674"/>
              <a:gd name="connsiteX1" fmla="*/ 2540030 w 9149551"/>
              <a:gd name="connsiteY1" fmla="*/ 0 h 3133674"/>
              <a:gd name="connsiteX2" fmla="*/ 9149551 w 9149551"/>
              <a:gd name="connsiteY2" fmla="*/ 3133674 h 3133674"/>
              <a:gd name="connsiteX3" fmla="*/ 0 w 9149551"/>
              <a:gd name="connsiteY3" fmla="*/ 3133674 h 3133674"/>
              <a:gd name="connsiteX4" fmla="*/ 0 w 9149551"/>
              <a:gd name="connsiteY4" fmla="*/ 19879 h 3133674"/>
              <a:gd name="connsiteX0" fmla="*/ 0 w 9149551"/>
              <a:gd name="connsiteY0" fmla="*/ 19879 h 3133674"/>
              <a:gd name="connsiteX1" fmla="*/ 2540030 w 9149551"/>
              <a:gd name="connsiteY1" fmla="*/ 0 h 3133674"/>
              <a:gd name="connsiteX2" fmla="*/ 9149551 w 9149551"/>
              <a:gd name="connsiteY2" fmla="*/ 3133674 h 3133674"/>
              <a:gd name="connsiteX3" fmla="*/ 5615609 w 9149551"/>
              <a:gd name="connsiteY3" fmla="*/ 3133674 h 3133674"/>
              <a:gd name="connsiteX4" fmla="*/ 0 w 9149551"/>
              <a:gd name="connsiteY4" fmla="*/ 19879 h 3133674"/>
              <a:gd name="connsiteX0" fmla="*/ 42721 w 9192272"/>
              <a:gd name="connsiteY0" fmla="*/ 19879 h 3133674"/>
              <a:gd name="connsiteX1" fmla="*/ 2582751 w 9192272"/>
              <a:gd name="connsiteY1" fmla="*/ 0 h 3133674"/>
              <a:gd name="connsiteX2" fmla="*/ 9192272 w 9192272"/>
              <a:gd name="connsiteY2" fmla="*/ 3133674 h 3133674"/>
              <a:gd name="connsiteX3" fmla="*/ 5658330 w 9192272"/>
              <a:gd name="connsiteY3" fmla="*/ 3133674 h 3133674"/>
              <a:gd name="connsiteX4" fmla="*/ 0 w 9192272"/>
              <a:gd name="connsiteY4" fmla="*/ 397617 h 3133674"/>
              <a:gd name="connsiteX5" fmla="*/ 42721 w 9192272"/>
              <a:gd name="connsiteY5" fmla="*/ 19879 h 3133674"/>
              <a:gd name="connsiteX0" fmla="*/ 42721 w 9192272"/>
              <a:gd name="connsiteY0" fmla="*/ 19879 h 3133674"/>
              <a:gd name="connsiteX1" fmla="*/ 2582751 w 9192272"/>
              <a:gd name="connsiteY1" fmla="*/ 0 h 3133674"/>
              <a:gd name="connsiteX2" fmla="*/ 9192272 w 9192272"/>
              <a:gd name="connsiteY2" fmla="*/ 3133674 h 3133674"/>
              <a:gd name="connsiteX3" fmla="*/ 5658330 w 9192272"/>
              <a:gd name="connsiteY3" fmla="*/ 3133674 h 3133674"/>
              <a:gd name="connsiteX4" fmla="*/ 0 w 9192272"/>
              <a:gd name="connsiteY4" fmla="*/ 397617 h 3133674"/>
              <a:gd name="connsiteX5" fmla="*/ 42721 w 9192272"/>
              <a:gd name="connsiteY5" fmla="*/ 19879 h 3133674"/>
              <a:gd name="connsiteX0" fmla="*/ 42721 w 9192272"/>
              <a:gd name="connsiteY0" fmla="*/ 19879 h 3133674"/>
              <a:gd name="connsiteX1" fmla="*/ 2582751 w 9192272"/>
              <a:gd name="connsiteY1" fmla="*/ 0 h 3133674"/>
              <a:gd name="connsiteX2" fmla="*/ 9192272 w 9192272"/>
              <a:gd name="connsiteY2" fmla="*/ 3133674 h 3133674"/>
              <a:gd name="connsiteX3" fmla="*/ 5658330 w 9192272"/>
              <a:gd name="connsiteY3" fmla="*/ 3133674 h 3133674"/>
              <a:gd name="connsiteX4" fmla="*/ 0 w 9192272"/>
              <a:gd name="connsiteY4" fmla="*/ 397617 h 3133674"/>
              <a:gd name="connsiteX5" fmla="*/ 42721 w 9192272"/>
              <a:gd name="connsiteY5" fmla="*/ 19879 h 3133674"/>
              <a:gd name="connsiteX0" fmla="*/ 0 w 9219125"/>
              <a:gd name="connsiteY0" fmla="*/ 9940 h 3133674"/>
              <a:gd name="connsiteX1" fmla="*/ 2609604 w 9219125"/>
              <a:gd name="connsiteY1" fmla="*/ 0 h 3133674"/>
              <a:gd name="connsiteX2" fmla="*/ 9219125 w 9219125"/>
              <a:gd name="connsiteY2" fmla="*/ 3133674 h 3133674"/>
              <a:gd name="connsiteX3" fmla="*/ 5685183 w 9219125"/>
              <a:gd name="connsiteY3" fmla="*/ 3133674 h 3133674"/>
              <a:gd name="connsiteX4" fmla="*/ 26853 w 9219125"/>
              <a:gd name="connsiteY4" fmla="*/ 397617 h 3133674"/>
              <a:gd name="connsiteX5" fmla="*/ 0 w 9219125"/>
              <a:gd name="connsiteY5" fmla="*/ 9940 h 3133674"/>
              <a:gd name="connsiteX0" fmla="*/ 12904 w 9192272"/>
              <a:gd name="connsiteY0" fmla="*/ 1 h 3133674"/>
              <a:gd name="connsiteX1" fmla="*/ 2582751 w 9192272"/>
              <a:gd name="connsiteY1" fmla="*/ 0 h 3133674"/>
              <a:gd name="connsiteX2" fmla="*/ 9192272 w 9192272"/>
              <a:gd name="connsiteY2" fmla="*/ 3133674 h 3133674"/>
              <a:gd name="connsiteX3" fmla="*/ 5658330 w 9192272"/>
              <a:gd name="connsiteY3" fmla="*/ 3133674 h 3133674"/>
              <a:gd name="connsiteX4" fmla="*/ 0 w 9192272"/>
              <a:gd name="connsiteY4" fmla="*/ 397617 h 3133674"/>
              <a:gd name="connsiteX5" fmla="*/ 12904 w 9192272"/>
              <a:gd name="connsiteY5" fmla="*/ 1 h 3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2272" h="3133674">
                <a:moveTo>
                  <a:pt x="12904" y="1"/>
                </a:moveTo>
                <a:lnTo>
                  <a:pt x="2582751" y="0"/>
                </a:lnTo>
                <a:lnTo>
                  <a:pt x="9192272" y="3133674"/>
                </a:lnTo>
                <a:lnTo>
                  <a:pt x="5658330" y="3133674"/>
                </a:lnTo>
                <a:cubicBezTo>
                  <a:pt x="3679455" y="2181899"/>
                  <a:pt x="2028571" y="1339453"/>
                  <a:pt x="0" y="397617"/>
                </a:cubicBezTo>
                <a:lnTo>
                  <a:pt x="12904" y="1"/>
                </a:lnTo>
                <a:close/>
              </a:path>
            </a:pathLst>
          </a:custGeom>
          <a:solidFill>
            <a:schemeClr val="accent2">
              <a:lumMod val="90000"/>
              <a:alpha val="50000"/>
            </a:schemeClr>
          </a:solidFill>
          <a:ln>
            <a:noFill/>
          </a:ln>
          <a:effectLst>
            <a:outerShdw blurRad="190500" dist="25400" dir="2700000" algn="tl" rotWithShape="0">
              <a:prstClr val="black">
                <a:alpha val="35000"/>
              </a:prstClr>
            </a:outerShdw>
          </a:effectLst>
        </p:spPr>
        <p:txBody>
          <a:bodyPr vert="horz" wrap="square" lIns="91440" tIns="45720" rIns="91440" bIns="45720" numCol="1" rtlCol="0" anchor="t" anchorCtr="0" compatLnSpc="1">
            <a:prstTxWarp prst="textNoShape">
              <a:avLst/>
            </a:prstTxWarp>
          </a:bodyPr>
          <a:lstStyle/>
          <a:p>
            <a:pPr algn="l"/>
            <a:endParaRPr lang="en-US" dirty="0"/>
          </a:p>
        </p:txBody>
      </p:sp>
      <p:sp>
        <p:nvSpPr>
          <p:cNvPr id="229" name="Rectangle 228">
            <a:extLst>
              <a:ext uri="{FF2B5EF4-FFF2-40B4-BE49-F238E27FC236}">
                <a16:creationId xmlns:a16="http://schemas.microsoft.com/office/drawing/2014/main" xmlns="" id="{4DC96534-B9AF-4ECB-84A8-F71A8DDB89EA}"/>
              </a:ext>
            </a:extLst>
          </p:cNvPr>
          <p:cNvSpPr/>
          <p:nvPr/>
        </p:nvSpPr>
        <p:spPr bwMode="auto">
          <a:xfrm>
            <a:off x="741053" y="5436802"/>
            <a:ext cx="5278747" cy="1468823"/>
          </a:xfrm>
          <a:custGeom>
            <a:avLst/>
            <a:gdLst>
              <a:gd name="connsiteX0" fmla="*/ 0 w 3028706"/>
              <a:gd name="connsiteY0" fmla="*/ 0 h 359214"/>
              <a:gd name="connsiteX1" fmla="*/ 3028706 w 3028706"/>
              <a:gd name="connsiteY1" fmla="*/ 0 h 359214"/>
              <a:gd name="connsiteX2" fmla="*/ 3028706 w 3028706"/>
              <a:gd name="connsiteY2" fmla="*/ 359214 h 359214"/>
              <a:gd name="connsiteX3" fmla="*/ 0 w 3028706"/>
              <a:gd name="connsiteY3" fmla="*/ 359214 h 359214"/>
              <a:gd name="connsiteX4" fmla="*/ 0 w 3028706"/>
              <a:gd name="connsiteY4" fmla="*/ 0 h 359214"/>
              <a:gd name="connsiteX0" fmla="*/ 0 w 3028706"/>
              <a:gd name="connsiteY0" fmla="*/ 0 h 1386629"/>
              <a:gd name="connsiteX1" fmla="*/ 3028706 w 3028706"/>
              <a:gd name="connsiteY1" fmla="*/ 0 h 1386629"/>
              <a:gd name="connsiteX2" fmla="*/ 3028706 w 3028706"/>
              <a:gd name="connsiteY2" fmla="*/ 359214 h 1386629"/>
              <a:gd name="connsiteX3" fmla="*/ 3020602 w 3028706"/>
              <a:gd name="connsiteY3" fmla="*/ 1386629 h 1386629"/>
              <a:gd name="connsiteX4" fmla="*/ 0 w 3028706"/>
              <a:gd name="connsiteY4" fmla="*/ 0 h 1386629"/>
              <a:gd name="connsiteX0" fmla="*/ 0 w 5268473"/>
              <a:gd name="connsiteY0" fmla="*/ 0 h 1494599"/>
              <a:gd name="connsiteX1" fmla="*/ 3028706 w 5268473"/>
              <a:gd name="connsiteY1" fmla="*/ 0 h 1494599"/>
              <a:gd name="connsiteX2" fmla="*/ 5268473 w 5268473"/>
              <a:gd name="connsiteY2" fmla="*/ 1396904 h 1494599"/>
              <a:gd name="connsiteX3" fmla="*/ 3020602 w 5268473"/>
              <a:gd name="connsiteY3" fmla="*/ 1386629 h 1494599"/>
              <a:gd name="connsiteX4" fmla="*/ 0 w 5268473"/>
              <a:gd name="connsiteY4" fmla="*/ 0 h 1494599"/>
              <a:gd name="connsiteX0" fmla="*/ 0 w 5268473"/>
              <a:gd name="connsiteY0" fmla="*/ 41096 h 1535695"/>
              <a:gd name="connsiteX1" fmla="*/ 2042387 w 5268473"/>
              <a:gd name="connsiteY1" fmla="*/ 0 h 1535695"/>
              <a:gd name="connsiteX2" fmla="*/ 5268473 w 5268473"/>
              <a:gd name="connsiteY2" fmla="*/ 1438000 h 1535695"/>
              <a:gd name="connsiteX3" fmla="*/ 3020602 w 5268473"/>
              <a:gd name="connsiteY3" fmla="*/ 1427725 h 1535695"/>
              <a:gd name="connsiteX4" fmla="*/ 0 w 5268473"/>
              <a:gd name="connsiteY4" fmla="*/ 41096 h 1535695"/>
              <a:gd name="connsiteX0" fmla="*/ 0 w 5206828"/>
              <a:gd name="connsiteY0" fmla="*/ 41096 h 1609486"/>
              <a:gd name="connsiteX1" fmla="*/ 2042387 w 5206828"/>
              <a:gd name="connsiteY1" fmla="*/ 0 h 1609486"/>
              <a:gd name="connsiteX2" fmla="*/ 5206828 w 5206828"/>
              <a:gd name="connsiteY2" fmla="*/ 1520193 h 1609486"/>
              <a:gd name="connsiteX3" fmla="*/ 3020602 w 5206828"/>
              <a:gd name="connsiteY3" fmla="*/ 1427725 h 1609486"/>
              <a:gd name="connsiteX4" fmla="*/ 0 w 5206828"/>
              <a:gd name="connsiteY4" fmla="*/ 41096 h 1609486"/>
              <a:gd name="connsiteX0" fmla="*/ 0 w 5206828"/>
              <a:gd name="connsiteY0" fmla="*/ 41096 h 1520212"/>
              <a:gd name="connsiteX1" fmla="*/ 2042387 w 5206828"/>
              <a:gd name="connsiteY1" fmla="*/ 0 h 1520212"/>
              <a:gd name="connsiteX2" fmla="*/ 5206828 w 5206828"/>
              <a:gd name="connsiteY2" fmla="*/ 1520193 h 1520212"/>
              <a:gd name="connsiteX3" fmla="*/ 3020602 w 5206828"/>
              <a:gd name="connsiteY3" fmla="*/ 1427725 h 1520212"/>
              <a:gd name="connsiteX4" fmla="*/ 0 w 5206828"/>
              <a:gd name="connsiteY4" fmla="*/ 41096 h 1520212"/>
              <a:gd name="connsiteX0" fmla="*/ 0 w 5206828"/>
              <a:gd name="connsiteY0" fmla="*/ 41096 h 1520316"/>
              <a:gd name="connsiteX1" fmla="*/ 2042387 w 5206828"/>
              <a:gd name="connsiteY1" fmla="*/ 0 h 1520316"/>
              <a:gd name="connsiteX2" fmla="*/ 5206828 w 5206828"/>
              <a:gd name="connsiteY2" fmla="*/ 1520193 h 1520316"/>
              <a:gd name="connsiteX3" fmla="*/ 3020602 w 5206828"/>
              <a:gd name="connsiteY3" fmla="*/ 1427725 h 1520316"/>
              <a:gd name="connsiteX4" fmla="*/ 0 w 5206828"/>
              <a:gd name="connsiteY4" fmla="*/ 41096 h 1520316"/>
              <a:gd name="connsiteX0" fmla="*/ 0 w 5206828"/>
              <a:gd name="connsiteY0" fmla="*/ 41096 h 1520627"/>
              <a:gd name="connsiteX1" fmla="*/ 2042387 w 5206828"/>
              <a:gd name="connsiteY1" fmla="*/ 0 h 1520627"/>
              <a:gd name="connsiteX2" fmla="*/ 5206828 w 5206828"/>
              <a:gd name="connsiteY2" fmla="*/ 1520193 h 1520627"/>
              <a:gd name="connsiteX3" fmla="*/ 3061699 w 5206828"/>
              <a:gd name="connsiteY3" fmla="*/ 1479096 h 1520627"/>
              <a:gd name="connsiteX4" fmla="*/ 0 w 5206828"/>
              <a:gd name="connsiteY4" fmla="*/ 41096 h 1520627"/>
              <a:gd name="connsiteX0" fmla="*/ 0 w 5206828"/>
              <a:gd name="connsiteY0" fmla="*/ 41096 h 1520412"/>
              <a:gd name="connsiteX1" fmla="*/ 2042387 w 5206828"/>
              <a:gd name="connsiteY1" fmla="*/ 0 h 1520412"/>
              <a:gd name="connsiteX2" fmla="*/ 5206828 w 5206828"/>
              <a:gd name="connsiteY2" fmla="*/ 1520193 h 1520412"/>
              <a:gd name="connsiteX3" fmla="*/ 3061699 w 5206828"/>
              <a:gd name="connsiteY3" fmla="*/ 1479096 h 1520412"/>
              <a:gd name="connsiteX4" fmla="*/ 0 w 5206828"/>
              <a:gd name="connsiteY4" fmla="*/ 41096 h 1520412"/>
              <a:gd name="connsiteX0" fmla="*/ 0 w 5176005"/>
              <a:gd name="connsiteY0" fmla="*/ 41096 h 1509919"/>
              <a:gd name="connsiteX1" fmla="*/ 2042387 w 5176005"/>
              <a:gd name="connsiteY1" fmla="*/ 0 h 1509919"/>
              <a:gd name="connsiteX2" fmla="*/ 5176005 w 5176005"/>
              <a:gd name="connsiteY2" fmla="*/ 1509919 h 1509919"/>
              <a:gd name="connsiteX3" fmla="*/ 3061699 w 5176005"/>
              <a:gd name="connsiteY3" fmla="*/ 1479096 h 1509919"/>
              <a:gd name="connsiteX4" fmla="*/ 0 w 5176005"/>
              <a:gd name="connsiteY4" fmla="*/ 41096 h 1509919"/>
              <a:gd name="connsiteX0" fmla="*/ 0 w 5176005"/>
              <a:gd name="connsiteY0" fmla="*/ 41096 h 1509919"/>
              <a:gd name="connsiteX1" fmla="*/ 2042387 w 5176005"/>
              <a:gd name="connsiteY1" fmla="*/ 0 h 1509919"/>
              <a:gd name="connsiteX2" fmla="*/ 5176005 w 5176005"/>
              <a:gd name="connsiteY2" fmla="*/ 1509919 h 1509919"/>
              <a:gd name="connsiteX3" fmla="*/ 3061699 w 5176005"/>
              <a:gd name="connsiteY3" fmla="*/ 1479096 h 1509919"/>
              <a:gd name="connsiteX4" fmla="*/ 0 w 5176005"/>
              <a:gd name="connsiteY4" fmla="*/ 41096 h 1509919"/>
              <a:gd name="connsiteX0" fmla="*/ 0 w 5237650"/>
              <a:gd name="connsiteY0" fmla="*/ 20547 h 1509919"/>
              <a:gd name="connsiteX1" fmla="*/ 2104032 w 5237650"/>
              <a:gd name="connsiteY1" fmla="*/ 0 h 1509919"/>
              <a:gd name="connsiteX2" fmla="*/ 5237650 w 5237650"/>
              <a:gd name="connsiteY2" fmla="*/ 1509919 h 1509919"/>
              <a:gd name="connsiteX3" fmla="*/ 3123344 w 5237650"/>
              <a:gd name="connsiteY3" fmla="*/ 1479096 h 1509919"/>
              <a:gd name="connsiteX4" fmla="*/ 0 w 5237650"/>
              <a:gd name="connsiteY4" fmla="*/ 20547 h 1509919"/>
              <a:gd name="connsiteX0" fmla="*/ 0 w 5237650"/>
              <a:gd name="connsiteY0" fmla="*/ 20547 h 1509919"/>
              <a:gd name="connsiteX1" fmla="*/ 2104032 w 5237650"/>
              <a:gd name="connsiteY1" fmla="*/ 0 h 1509919"/>
              <a:gd name="connsiteX2" fmla="*/ 5237650 w 5237650"/>
              <a:gd name="connsiteY2" fmla="*/ 1509919 h 1509919"/>
              <a:gd name="connsiteX3" fmla="*/ 3123344 w 5237650"/>
              <a:gd name="connsiteY3" fmla="*/ 1468822 h 1509919"/>
              <a:gd name="connsiteX4" fmla="*/ 0 w 5237650"/>
              <a:gd name="connsiteY4" fmla="*/ 20547 h 1509919"/>
              <a:gd name="connsiteX0" fmla="*/ 0 w 5278747"/>
              <a:gd name="connsiteY0" fmla="*/ 20547 h 1468823"/>
              <a:gd name="connsiteX1" fmla="*/ 2104032 w 5278747"/>
              <a:gd name="connsiteY1" fmla="*/ 0 h 1468823"/>
              <a:gd name="connsiteX2" fmla="*/ 5278747 w 5278747"/>
              <a:gd name="connsiteY2" fmla="*/ 1468823 h 1468823"/>
              <a:gd name="connsiteX3" fmla="*/ 3123344 w 5278747"/>
              <a:gd name="connsiteY3" fmla="*/ 1468822 h 1468823"/>
              <a:gd name="connsiteX4" fmla="*/ 0 w 5278747"/>
              <a:gd name="connsiteY4" fmla="*/ 20547 h 146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8747" h="1468823">
                <a:moveTo>
                  <a:pt x="0" y="20547"/>
                </a:moveTo>
                <a:lnTo>
                  <a:pt x="2104032" y="0"/>
                </a:lnTo>
                <a:lnTo>
                  <a:pt x="5278747" y="1468823"/>
                </a:lnTo>
                <a:lnTo>
                  <a:pt x="3123344" y="1468822"/>
                </a:lnTo>
                <a:lnTo>
                  <a:pt x="0" y="20547"/>
                </a:lnTo>
                <a:close/>
              </a:path>
            </a:pathLst>
          </a:custGeom>
          <a:solidFill>
            <a:schemeClr val="accent2">
              <a:lumMod val="90000"/>
              <a:alpha val="50000"/>
            </a:schemeClr>
          </a:solidFill>
          <a:ln>
            <a:noFill/>
          </a:ln>
          <a:effectLst>
            <a:outerShdw blurRad="190500" dist="25400" dir="2700000" algn="tl" rotWithShape="0">
              <a:prstClr val="black">
                <a:alpha val="3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282" name="Rectangle 277">
            <a:extLst>
              <a:ext uri="{FF2B5EF4-FFF2-40B4-BE49-F238E27FC236}">
                <a16:creationId xmlns:a16="http://schemas.microsoft.com/office/drawing/2014/main" xmlns="" id="{925E70F9-4E41-4B18-B1B3-233FF0E1C983}"/>
              </a:ext>
            </a:extLst>
          </p:cNvPr>
          <p:cNvSpPr/>
          <p:nvPr/>
        </p:nvSpPr>
        <p:spPr bwMode="auto">
          <a:xfrm>
            <a:off x="665717" y="5133141"/>
            <a:ext cx="11561286" cy="1733809"/>
          </a:xfrm>
          <a:custGeom>
            <a:avLst/>
            <a:gdLst>
              <a:gd name="connsiteX0" fmla="*/ 0 w 9245654"/>
              <a:gd name="connsiteY0" fmla="*/ 0 h 132577"/>
              <a:gd name="connsiteX1" fmla="*/ 9245654 w 9245654"/>
              <a:gd name="connsiteY1" fmla="*/ 0 h 132577"/>
              <a:gd name="connsiteX2" fmla="*/ 9245654 w 9245654"/>
              <a:gd name="connsiteY2" fmla="*/ 132577 h 132577"/>
              <a:gd name="connsiteX3" fmla="*/ 0 w 9245654"/>
              <a:gd name="connsiteY3" fmla="*/ 132577 h 132577"/>
              <a:gd name="connsiteX4" fmla="*/ 0 w 9245654"/>
              <a:gd name="connsiteY4" fmla="*/ 0 h 132577"/>
              <a:gd name="connsiteX0" fmla="*/ 1044350 w 10290004"/>
              <a:gd name="connsiteY0" fmla="*/ 528536 h 661113"/>
              <a:gd name="connsiteX1" fmla="*/ 10290004 w 10290004"/>
              <a:gd name="connsiteY1" fmla="*/ 528536 h 661113"/>
              <a:gd name="connsiteX2" fmla="*/ 10290004 w 10290004"/>
              <a:gd name="connsiteY2" fmla="*/ 661113 h 661113"/>
              <a:gd name="connsiteX3" fmla="*/ 1044350 w 10290004"/>
              <a:gd name="connsiteY3" fmla="*/ 661113 h 661113"/>
              <a:gd name="connsiteX4" fmla="*/ 0 w 10290004"/>
              <a:gd name="connsiteY4" fmla="*/ 0 h 661113"/>
              <a:gd name="connsiteX5" fmla="*/ 1044350 w 10290004"/>
              <a:gd name="connsiteY5" fmla="*/ 528536 h 661113"/>
              <a:gd name="connsiteX0" fmla="*/ 3520039 w 12765693"/>
              <a:gd name="connsiteY0" fmla="*/ 1929319 h 2061896"/>
              <a:gd name="connsiteX1" fmla="*/ 12765693 w 12765693"/>
              <a:gd name="connsiteY1" fmla="*/ 1929319 h 2061896"/>
              <a:gd name="connsiteX2" fmla="*/ 12765693 w 12765693"/>
              <a:gd name="connsiteY2" fmla="*/ 2061896 h 2061896"/>
              <a:gd name="connsiteX3" fmla="*/ 3520039 w 12765693"/>
              <a:gd name="connsiteY3" fmla="*/ 2061896 h 2061896"/>
              <a:gd name="connsiteX4" fmla="*/ 0 w 12765693"/>
              <a:gd name="connsiteY4" fmla="*/ 0 h 2061896"/>
              <a:gd name="connsiteX5" fmla="*/ 3520039 w 12765693"/>
              <a:gd name="connsiteY5" fmla="*/ 1929319 h 2061896"/>
              <a:gd name="connsiteX0" fmla="*/ 3588133 w 12833787"/>
              <a:gd name="connsiteY0" fmla="*/ 1977958 h 2110535"/>
              <a:gd name="connsiteX1" fmla="*/ 12833787 w 12833787"/>
              <a:gd name="connsiteY1" fmla="*/ 1977958 h 2110535"/>
              <a:gd name="connsiteX2" fmla="*/ 12833787 w 12833787"/>
              <a:gd name="connsiteY2" fmla="*/ 2110535 h 2110535"/>
              <a:gd name="connsiteX3" fmla="*/ 3588133 w 12833787"/>
              <a:gd name="connsiteY3" fmla="*/ 2110535 h 2110535"/>
              <a:gd name="connsiteX4" fmla="*/ 0 w 12833787"/>
              <a:gd name="connsiteY4" fmla="*/ 0 h 2110535"/>
              <a:gd name="connsiteX5" fmla="*/ 3588133 w 12833787"/>
              <a:gd name="connsiteY5" fmla="*/ 1977958 h 2110535"/>
              <a:gd name="connsiteX0" fmla="*/ 3505448 w 12833787"/>
              <a:gd name="connsiteY0" fmla="*/ 1977958 h 2110535"/>
              <a:gd name="connsiteX1" fmla="*/ 12833787 w 12833787"/>
              <a:gd name="connsiteY1" fmla="*/ 1977958 h 2110535"/>
              <a:gd name="connsiteX2" fmla="*/ 12833787 w 12833787"/>
              <a:gd name="connsiteY2" fmla="*/ 2110535 h 2110535"/>
              <a:gd name="connsiteX3" fmla="*/ 3588133 w 12833787"/>
              <a:gd name="connsiteY3" fmla="*/ 2110535 h 2110535"/>
              <a:gd name="connsiteX4" fmla="*/ 0 w 12833787"/>
              <a:gd name="connsiteY4" fmla="*/ 0 h 2110535"/>
              <a:gd name="connsiteX5" fmla="*/ 3505448 w 12833787"/>
              <a:gd name="connsiteY5" fmla="*/ 1977958 h 2110535"/>
              <a:gd name="connsiteX0" fmla="*/ 3505448 w 12833787"/>
              <a:gd name="connsiteY0" fmla="*/ 1977958 h 2110535"/>
              <a:gd name="connsiteX1" fmla="*/ 12833787 w 12833787"/>
              <a:gd name="connsiteY1" fmla="*/ 1977958 h 2110535"/>
              <a:gd name="connsiteX2" fmla="*/ 12833787 w 12833787"/>
              <a:gd name="connsiteY2" fmla="*/ 2110535 h 2110535"/>
              <a:gd name="connsiteX3" fmla="*/ 3471401 w 12833787"/>
              <a:gd name="connsiteY3" fmla="*/ 2110535 h 2110535"/>
              <a:gd name="connsiteX4" fmla="*/ 0 w 12833787"/>
              <a:gd name="connsiteY4" fmla="*/ 0 h 2110535"/>
              <a:gd name="connsiteX5" fmla="*/ 3505448 w 12833787"/>
              <a:gd name="connsiteY5" fmla="*/ 1977958 h 2110535"/>
              <a:gd name="connsiteX0" fmla="*/ 3942375 w 13270714"/>
              <a:gd name="connsiteY0" fmla="*/ 2210543 h 2343120"/>
              <a:gd name="connsiteX1" fmla="*/ 13270714 w 13270714"/>
              <a:gd name="connsiteY1" fmla="*/ 2210543 h 2343120"/>
              <a:gd name="connsiteX2" fmla="*/ 13270714 w 13270714"/>
              <a:gd name="connsiteY2" fmla="*/ 2343120 h 2343120"/>
              <a:gd name="connsiteX3" fmla="*/ 3908328 w 13270714"/>
              <a:gd name="connsiteY3" fmla="*/ 2343120 h 2343120"/>
              <a:gd name="connsiteX4" fmla="*/ 427083 w 13270714"/>
              <a:gd name="connsiteY4" fmla="*/ 273336 h 2343120"/>
              <a:gd name="connsiteX5" fmla="*/ 436927 w 13270714"/>
              <a:gd name="connsiteY5" fmla="*/ 232585 h 2343120"/>
              <a:gd name="connsiteX6" fmla="*/ 3942375 w 13270714"/>
              <a:gd name="connsiteY6" fmla="*/ 2210543 h 2343120"/>
              <a:gd name="connsiteX0" fmla="*/ 3942375 w 13270714"/>
              <a:gd name="connsiteY0" fmla="*/ 2210543 h 2343120"/>
              <a:gd name="connsiteX1" fmla="*/ 13270714 w 13270714"/>
              <a:gd name="connsiteY1" fmla="*/ 2210543 h 2343120"/>
              <a:gd name="connsiteX2" fmla="*/ 13270714 w 13270714"/>
              <a:gd name="connsiteY2" fmla="*/ 2343120 h 2343120"/>
              <a:gd name="connsiteX3" fmla="*/ 3908328 w 13270714"/>
              <a:gd name="connsiteY3" fmla="*/ 2343120 h 2343120"/>
              <a:gd name="connsiteX4" fmla="*/ 427083 w 13270714"/>
              <a:gd name="connsiteY4" fmla="*/ 273336 h 2343120"/>
              <a:gd name="connsiteX5" fmla="*/ 436927 w 13270714"/>
              <a:gd name="connsiteY5" fmla="*/ 232585 h 2343120"/>
              <a:gd name="connsiteX6" fmla="*/ 3942375 w 13270714"/>
              <a:gd name="connsiteY6" fmla="*/ 2210543 h 2343120"/>
              <a:gd name="connsiteX0" fmla="*/ 3950438 w 13278777"/>
              <a:gd name="connsiteY0" fmla="*/ 2192212 h 2324789"/>
              <a:gd name="connsiteX1" fmla="*/ 13278777 w 13278777"/>
              <a:gd name="connsiteY1" fmla="*/ 2192212 h 2324789"/>
              <a:gd name="connsiteX2" fmla="*/ 13278777 w 13278777"/>
              <a:gd name="connsiteY2" fmla="*/ 2324789 h 2324789"/>
              <a:gd name="connsiteX3" fmla="*/ 3916391 w 13278777"/>
              <a:gd name="connsiteY3" fmla="*/ 2324789 h 2324789"/>
              <a:gd name="connsiteX4" fmla="*/ 419435 w 13278777"/>
              <a:gd name="connsiteY4" fmla="*/ 295855 h 2324789"/>
              <a:gd name="connsiteX5" fmla="*/ 444990 w 13278777"/>
              <a:gd name="connsiteY5" fmla="*/ 214254 h 2324789"/>
              <a:gd name="connsiteX6" fmla="*/ 3950438 w 13278777"/>
              <a:gd name="connsiteY6" fmla="*/ 2192212 h 2324789"/>
              <a:gd name="connsiteX0" fmla="*/ 3953709 w 13282048"/>
              <a:gd name="connsiteY0" fmla="*/ 2178109 h 2310686"/>
              <a:gd name="connsiteX1" fmla="*/ 13282048 w 13282048"/>
              <a:gd name="connsiteY1" fmla="*/ 2178109 h 2310686"/>
              <a:gd name="connsiteX2" fmla="*/ 13282048 w 13282048"/>
              <a:gd name="connsiteY2" fmla="*/ 2310686 h 2310686"/>
              <a:gd name="connsiteX3" fmla="*/ 3919662 w 13282048"/>
              <a:gd name="connsiteY3" fmla="*/ 2310686 h 2310686"/>
              <a:gd name="connsiteX4" fmla="*/ 416421 w 13282048"/>
              <a:gd name="connsiteY4" fmla="*/ 316317 h 2310686"/>
              <a:gd name="connsiteX5" fmla="*/ 448261 w 13282048"/>
              <a:gd name="connsiteY5" fmla="*/ 200151 h 2310686"/>
              <a:gd name="connsiteX6" fmla="*/ 3953709 w 13282048"/>
              <a:gd name="connsiteY6" fmla="*/ 2178109 h 2310686"/>
              <a:gd name="connsiteX0" fmla="*/ 3953709 w 13282048"/>
              <a:gd name="connsiteY0" fmla="*/ 2175679 h 2308256"/>
              <a:gd name="connsiteX1" fmla="*/ 13282048 w 13282048"/>
              <a:gd name="connsiteY1" fmla="*/ 2175679 h 2308256"/>
              <a:gd name="connsiteX2" fmla="*/ 13282048 w 13282048"/>
              <a:gd name="connsiteY2" fmla="*/ 2308256 h 2308256"/>
              <a:gd name="connsiteX3" fmla="*/ 3919662 w 13282048"/>
              <a:gd name="connsiteY3" fmla="*/ 2308256 h 2308256"/>
              <a:gd name="connsiteX4" fmla="*/ 416421 w 13282048"/>
              <a:gd name="connsiteY4" fmla="*/ 320171 h 2308256"/>
              <a:gd name="connsiteX5" fmla="*/ 448261 w 13282048"/>
              <a:gd name="connsiteY5" fmla="*/ 197721 h 2308256"/>
              <a:gd name="connsiteX6" fmla="*/ 3953709 w 13282048"/>
              <a:gd name="connsiteY6" fmla="*/ 2175679 h 2308256"/>
              <a:gd name="connsiteX0" fmla="*/ 3811523 w 13139862"/>
              <a:gd name="connsiteY0" fmla="*/ 2064236 h 2196813"/>
              <a:gd name="connsiteX1" fmla="*/ 13139862 w 13139862"/>
              <a:gd name="connsiteY1" fmla="*/ 2064236 h 2196813"/>
              <a:gd name="connsiteX2" fmla="*/ 13139862 w 13139862"/>
              <a:gd name="connsiteY2" fmla="*/ 2196813 h 2196813"/>
              <a:gd name="connsiteX3" fmla="*/ 3777476 w 13139862"/>
              <a:gd name="connsiteY3" fmla="*/ 2196813 h 2196813"/>
              <a:gd name="connsiteX4" fmla="*/ 274235 w 13139862"/>
              <a:gd name="connsiteY4" fmla="*/ 208728 h 2196813"/>
              <a:gd name="connsiteX5" fmla="*/ 306075 w 13139862"/>
              <a:gd name="connsiteY5" fmla="*/ 86278 h 2196813"/>
              <a:gd name="connsiteX6" fmla="*/ 940397 w 13139862"/>
              <a:gd name="connsiteY6" fmla="*/ 441255 h 2196813"/>
              <a:gd name="connsiteX7" fmla="*/ 3811523 w 13139862"/>
              <a:gd name="connsiteY7" fmla="*/ 2064236 h 2196813"/>
              <a:gd name="connsiteX0" fmla="*/ 3604108 w 12932447"/>
              <a:gd name="connsiteY0" fmla="*/ 1988365 h 2120942"/>
              <a:gd name="connsiteX1" fmla="*/ 12932447 w 12932447"/>
              <a:gd name="connsiteY1" fmla="*/ 1988365 h 2120942"/>
              <a:gd name="connsiteX2" fmla="*/ 12932447 w 12932447"/>
              <a:gd name="connsiteY2" fmla="*/ 2120942 h 2120942"/>
              <a:gd name="connsiteX3" fmla="*/ 3570061 w 12932447"/>
              <a:gd name="connsiteY3" fmla="*/ 2120942 h 2120942"/>
              <a:gd name="connsiteX4" fmla="*/ 732982 w 12932447"/>
              <a:gd name="connsiteY4" fmla="*/ 522497 h 2120942"/>
              <a:gd name="connsiteX5" fmla="*/ 66820 w 12932447"/>
              <a:gd name="connsiteY5" fmla="*/ 132857 h 2120942"/>
              <a:gd name="connsiteX6" fmla="*/ 98660 w 12932447"/>
              <a:gd name="connsiteY6" fmla="*/ 10407 h 2120942"/>
              <a:gd name="connsiteX7" fmla="*/ 732982 w 12932447"/>
              <a:gd name="connsiteY7" fmla="*/ 365384 h 2120942"/>
              <a:gd name="connsiteX8" fmla="*/ 3604108 w 12932447"/>
              <a:gd name="connsiteY8" fmla="*/ 1988365 h 2120942"/>
              <a:gd name="connsiteX0" fmla="*/ 3537288 w 12865627"/>
              <a:gd name="connsiteY0" fmla="*/ 1875584 h 2008161"/>
              <a:gd name="connsiteX1" fmla="*/ 12865627 w 12865627"/>
              <a:gd name="connsiteY1" fmla="*/ 1875584 h 2008161"/>
              <a:gd name="connsiteX2" fmla="*/ 12865627 w 12865627"/>
              <a:gd name="connsiteY2" fmla="*/ 2008161 h 2008161"/>
              <a:gd name="connsiteX3" fmla="*/ 3503241 w 12865627"/>
              <a:gd name="connsiteY3" fmla="*/ 2008161 h 2008161"/>
              <a:gd name="connsiteX4" fmla="*/ 666162 w 12865627"/>
              <a:gd name="connsiteY4" fmla="*/ 409716 h 2008161"/>
              <a:gd name="connsiteX5" fmla="*/ 0 w 12865627"/>
              <a:gd name="connsiteY5" fmla="*/ 20076 h 2008161"/>
              <a:gd name="connsiteX6" fmla="*/ 666162 w 12865627"/>
              <a:gd name="connsiteY6" fmla="*/ 252603 h 2008161"/>
              <a:gd name="connsiteX7" fmla="*/ 3537288 w 12865627"/>
              <a:gd name="connsiteY7" fmla="*/ 1875584 h 2008161"/>
              <a:gd name="connsiteX0" fmla="*/ 3227892 w 12556231"/>
              <a:gd name="connsiteY0" fmla="*/ 1757810 h 1890387"/>
              <a:gd name="connsiteX1" fmla="*/ 12556231 w 12556231"/>
              <a:gd name="connsiteY1" fmla="*/ 1757810 h 1890387"/>
              <a:gd name="connsiteX2" fmla="*/ 12556231 w 12556231"/>
              <a:gd name="connsiteY2" fmla="*/ 1890387 h 1890387"/>
              <a:gd name="connsiteX3" fmla="*/ 3193845 w 12556231"/>
              <a:gd name="connsiteY3" fmla="*/ 1890387 h 1890387"/>
              <a:gd name="connsiteX4" fmla="*/ 356766 w 12556231"/>
              <a:gd name="connsiteY4" fmla="*/ 291942 h 1890387"/>
              <a:gd name="connsiteX5" fmla="*/ 356766 w 12556231"/>
              <a:gd name="connsiteY5" fmla="*/ 134829 h 1890387"/>
              <a:gd name="connsiteX6" fmla="*/ 3227892 w 12556231"/>
              <a:gd name="connsiteY6" fmla="*/ 1757810 h 1890387"/>
              <a:gd name="connsiteX0" fmla="*/ 3081480 w 12409819"/>
              <a:gd name="connsiteY0" fmla="*/ 1629876 h 1762453"/>
              <a:gd name="connsiteX1" fmla="*/ 12409819 w 12409819"/>
              <a:gd name="connsiteY1" fmla="*/ 1629876 h 1762453"/>
              <a:gd name="connsiteX2" fmla="*/ 12409819 w 12409819"/>
              <a:gd name="connsiteY2" fmla="*/ 1762453 h 1762453"/>
              <a:gd name="connsiteX3" fmla="*/ 3047433 w 12409819"/>
              <a:gd name="connsiteY3" fmla="*/ 1762453 h 1762453"/>
              <a:gd name="connsiteX4" fmla="*/ 210354 w 12409819"/>
              <a:gd name="connsiteY4" fmla="*/ 164008 h 1762453"/>
              <a:gd name="connsiteX5" fmla="*/ 210354 w 12409819"/>
              <a:gd name="connsiteY5" fmla="*/ 6895 h 1762453"/>
              <a:gd name="connsiteX6" fmla="*/ 3081480 w 12409819"/>
              <a:gd name="connsiteY6" fmla="*/ 1629876 h 1762453"/>
              <a:gd name="connsiteX0" fmla="*/ 2871325 w 12199664"/>
              <a:gd name="connsiteY0" fmla="*/ 1622981 h 1755558"/>
              <a:gd name="connsiteX1" fmla="*/ 12199664 w 12199664"/>
              <a:gd name="connsiteY1" fmla="*/ 1622981 h 1755558"/>
              <a:gd name="connsiteX2" fmla="*/ 12199664 w 12199664"/>
              <a:gd name="connsiteY2" fmla="*/ 1755558 h 1755558"/>
              <a:gd name="connsiteX3" fmla="*/ 2837278 w 12199664"/>
              <a:gd name="connsiteY3" fmla="*/ 1755558 h 1755558"/>
              <a:gd name="connsiteX4" fmla="*/ 199 w 12199664"/>
              <a:gd name="connsiteY4" fmla="*/ 157113 h 1755558"/>
              <a:gd name="connsiteX5" fmla="*/ 199 w 12199664"/>
              <a:gd name="connsiteY5" fmla="*/ 0 h 1755558"/>
              <a:gd name="connsiteX6" fmla="*/ 2871325 w 12199664"/>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3067136 w 12202607"/>
              <a:gd name="connsiteY3" fmla="*/ 1754831 h 1755558"/>
              <a:gd name="connsiteX4" fmla="*/ 2840221 w 12202607"/>
              <a:gd name="connsiteY4" fmla="*/ 1755558 h 1755558"/>
              <a:gd name="connsiteX5" fmla="*/ 0 w 12202607"/>
              <a:gd name="connsiteY5" fmla="*/ 157113 h 1755558"/>
              <a:gd name="connsiteX6" fmla="*/ 3142 w 12202607"/>
              <a:gd name="connsiteY6" fmla="*/ 0 h 1755558"/>
              <a:gd name="connsiteX7" fmla="*/ 2874268 w 12202607"/>
              <a:gd name="connsiteY7" fmla="*/ 1622981 h 1755558"/>
              <a:gd name="connsiteX0" fmla="*/ 2874268 w 12202607"/>
              <a:gd name="connsiteY0" fmla="*/ 1622981 h 2365646"/>
              <a:gd name="connsiteX1" fmla="*/ 12202607 w 12202607"/>
              <a:gd name="connsiteY1" fmla="*/ 1622981 h 2365646"/>
              <a:gd name="connsiteX2" fmla="*/ 12202607 w 12202607"/>
              <a:gd name="connsiteY2" fmla="*/ 1755558 h 2365646"/>
              <a:gd name="connsiteX3" fmla="*/ 3067136 w 12202607"/>
              <a:gd name="connsiteY3" fmla="*/ 1754831 h 2365646"/>
              <a:gd name="connsiteX4" fmla="*/ 3642604 w 12202607"/>
              <a:gd name="connsiteY4" fmla="*/ 2365645 h 2365646"/>
              <a:gd name="connsiteX5" fmla="*/ 2840221 w 12202607"/>
              <a:gd name="connsiteY5" fmla="*/ 1755558 h 2365646"/>
              <a:gd name="connsiteX6" fmla="*/ 0 w 12202607"/>
              <a:gd name="connsiteY6" fmla="*/ 157113 h 2365646"/>
              <a:gd name="connsiteX7" fmla="*/ 3142 w 12202607"/>
              <a:gd name="connsiteY7" fmla="*/ 0 h 2365646"/>
              <a:gd name="connsiteX8" fmla="*/ 2874268 w 12202607"/>
              <a:gd name="connsiteY8" fmla="*/ 1622981 h 2365646"/>
              <a:gd name="connsiteX0" fmla="*/ 2874268 w 12202607"/>
              <a:gd name="connsiteY0" fmla="*/ 1622981 h 3191335"/>
              <a:gd name="connsiteX1" fmla="*/ 12202607 w 12202607"/>
              <a:gd name="connsiteY1" fmla="*/ 1622981 h 3191335"/>
              <a:gd name="connsiteX2" fmla="*/ 12202607 w 12202607"/>
              <a:gd name="connsiteY2" fmla="*/ 1755558 h 3191335"/>
              <a:gd name="connsiteX3" fmla="*/ 3067136 w 12202607"/>
              <a:gd name="connsiteY3" fmla="*/ 1754831 h 3191335"/>
              <a:gd name="connsiteX4" fmla="*/ 5089266 w 12202607"/>
              <a:gd name="connsiteY4" fmla="*/ 3191335 h 3191335"/>
              <a:gd name="connsiteX5" fmla="*/ 2840221 w 12202607"/>
              <a:gd name="connsiteY5" fmla="*/ 1755558 h 3191335"/>
              <a:gd name="connsiteX6" fmla="*/ 0 w 12202607"/>
              <a:gd name="connsiteY6" fmla="*/ 157113 h 3191335"/>
              <a:gd name="connsiteX7" fmla="*/ 3142 w 12202607"/>
              <a:gd name="connsiteY7" fmla="*/ 0 h 3191335"/>
              <a:gd name="connsiteX8" fmla="*/ 2874268 w 12202607"/>
              <a:gd name="connsiteY8" fmla="*/ 1622981 h 3191335"/>
              <a:gd name="connsiteX0" fmla="*/ 2874268 w 12202607"/>
              <a:gd name="connsiteY0" fmla="*/ 1622981 h 3351023"/>
              <a:gd name="connsiteX1" fmla="*/ 12202607 w 12202607"/>
              <a:gd name="connsiteY1" fmla="*/ 1622981 h 3351023"/>
              <a:gd name="connsiteX2" fmla="*/ 12202607 w 12202607"/>
              <a:gd name="connsiteY2" fmla="*/ 1755558 h 3351023"/>
              <a:gd name="connsiteX3" fmla="*/ 3067136 w 12202607"/>
              <a:gd name="connsiteY3" fmla="*/ 1754831 h 3351023"/>
              <a:gd name="connsiteX4" fmla="*/ 5229156 w 12202607"/>
              <a:gd name="connsiteY4" fmla="*/ 3174275 h 3351023"/>
              <a:gd name="connsiteX5" fmla="*/ 5089266 w 12202607"/>
              <a:gd name="connsiteY5" fmla="*/ 3191335 h 3351023"/>
              <a:gd name="connsiteX6" fmla="*/ 2840221 w 12202607"/>
              <a:gd name="connsiteY6" fmla="*/ 1755558 h 3351023"/>
              <a:gd name="connsiteX7" fmla="*/ 0 w 12202607"/>
              <a:gd name="connsiteY7" fmla="*/ 157113 h 3351023"/>
              <a:gd name="connsiteX8" fmla="*/ 3142 w 12202607"/>
              <a:gd name="connsiteY8" fmla="*/ 0 h 3351023"/>
              <a:gd name="connsiteX9" fmla="*/ 2874268 w 12202607"/>
              <a:gd name="connsiteY9" fmla="*/ 1622981 h 3351023"/>
              <a:gd name="connsiteX0" fmla="*/ 2874268 w 12202607"/>
              <a:gd name="connsiteY0" fmla="*/ 1622981 h 3279490"/>
              <a:gd name="connsiteX1" fmla="*/ 12202607 w 12202607"/>
              <a:gd name="connsiteY1" fmla="*/ 1622981 h 3279490"/>
              <a:gd name="connsiteX2" fmla="*/ 12202607 w 12202607"/>
              <a:gd name="connsiteY2" fmla="*/ 1755558 h 3279490"/>
              <a:gd name="connsiteX3" fmla="*/ 3067136 w 12202607"/>
              <a:gd name="connsiteY3" fmla="*/ 1754831 h 3279490"/>
              <a:gd name="connsiteX4" fmla="*/ 5229156 w 12202607"/>
              <a:gd name="connsiteY4" fmla="*/ 3174275 h 3279490"/>
              <a:gd name="connsiteX5" fmla="*/ 5089266 w 12202607"/>
              <a:gd name="connsiteY5" fmla="*/ 3191335 h 3279490"/>
              <a:gd name="connsiteX6" fmla="*/ 2840221 w 12202607"/>
              <a:gd name="connsiteY6" fmla="*/ 1755558 h 3279490"/>
              <a:gd name="connsiteX7" fmla="*/ 0 w 12202607"/>
              <a:gd name="connsiteY7" fmla="*/ 157113 h 3279490"/>
              <a:gd name="connsiteX8" fmla="*/ 3142 w 12202607"/>
              <a:gd name="connsiteY8" fmla="*/ 0 h 3279490"/>
              <a:gd name="connsiteX9" fmla="*/ 2874268 w 12202607"/>
              <a:gd name="connsiteY9" fmla="*/ 1622981 h 3279490"/>
              <a:gd name="connsiteX0" fmla="*/ 2874268 w 12202607"/>
              <a:gd name="connsiteY0" fmla="*/ 1622981 h 3282801"/>
              <a:gd name="connsiteX1" fmla="*/ 12202607 w 12202607"/>
              <a:gd name="connsiteY1" fmla="*/ 1622981 h 3282801"/>
              <a:gd name="connsiteX2" fmla="*/ 12202607 w 12202607"/>
              <a:gd name="connsiteY2" fmla="*/ 1755558 h 3282801"/>
              <a:gd name="connsiteX3" fmla="*/ 3067136 w 12202607"/>
              <a:gd name="connsiteY3" fmla="*/ 1754831 h 3282801"/>
              <a:gd name="connsiteX4" fmla="*/ 5246216 w 12202607"/>
              <a:gd name="connsiteY4" fmla="*/ 3187922 h 3282801"/>
              <a:gd name="connsiteX5" fmla="*/ 5089266 w 12202607"/>
              <a:gd name="connsiteY5" fmla="*/ 3191335 h 3282801"/>
              <a:gd name="connsiteX6" fmla="*/ 2840221 w 12202607"/>
              <a:gd name="connsiteY6" fmla="*/ 1755558 h 3282801"/>
              <a:gd name="connsiteX7" fmla="*/ 0 w 12202607"/>
              <a:gd name="connsiteY7" fmla="*/ 157113 h 3282801"/>
              <a:gd name="connsiteX8" fmla="*/ 3142 w 12202607"/>
              <a:gd name="connsiteY8" fmla="*/ 0 h 3282801"/>
              <a:gd name="connsiteX9" fmla="*/ 2874268 w 12202607"/>
              <a:gd name="connsiteY9" fmla="*/ 1622981 h 3282801"/>
              <a:gd name="connsiteX0" fmla="*/ 2874268 w 12202607"/>
              <a:gd name="connsiteY0" fmla="*/ 1622981 h 3191435"/>
              <a:gd name="connsiteX1" fmla="*/ 12202607 w 12202607"/>
              <a:gd name="connsiteY1" fmla="*/ 1622981 h 3191435"/>
              <a:gd name="connsiteX2" fmla="*/ 12202607 w 12202607"/>
              <a:gd name="connsiteY2" fmla="*/ 1755558 h 3191435"/>
              <a:gd name="connsiteX3" fmla="*/ 3067136 w 12202607"/>
              <a:gd name="connsiteY3" fmla="*/ 1754831 h 3191435"/>
              <a:gd name="connsiteX4" fmla="*/ 5246216 w 12202607"/>
              <a:gd name="connsiteY4" fmla="*/ 3187922 h 3191435"/>
              <a:gd name="connsiteX5" fmla="*/ 5089266 w 12202607"/>
              <a:gd name="connsiteY5" fmla="*/ 3191335 h 3191435"/>
              <a:gd name="connsiteX6" fmla="*/ 2840221 w 12202607"/>
              <a:gd name="connsiteY6" fmla="*/ 1755558 h 3191435"/>
              <a:gd name="connsiteX7" fmla="*/ 0 w 12202607"/>
              <a:gd name="connsiteY7" fmla="*/ 157113 h 3191435"/>
              <a:gd name="connsiteX8" fmla="*/ 3142 w 12202607"/>
              <a:gd name="connsiteY8" fmla="*/ 0 h 3191435"/>
              <a:gd name="connsiteX9" fmla="*/ 2874268 w 12202607"/>
              <a:gd name="connsiteY9" fmla="*/ 1622981 h 3191435"/>
              <a:gd name="connsiteX0" fmla="*/ 2874268 w 12202607"/>
              <a:gd name="connsiteY0" fmla="*/ 1622981 h 3198158"/>
              <a:gd name="connsiteX1" fmla="*/ 12202607 w 12202607"/>
              <a:gd name="connsiteY1" fmla="*/ 1622981 h 3198158"/>
              <a:gd name="connsiteX2" fmla="*/ 12202607 w 12202607"/>
              <a:gd name="connsiteY2" fmla="*/ 1755558 h 3198158"/>
              <a:gd name="connsiteX3" fmla="*/ 3067136 w 12202607"/>
              <a:gd name="connsiteY3" fmla="*/ 1754831 h 3198158"/>
              <a:gd name="connsiteX4" fmla="*/ 5256451 w 12202607"/>
              <a:gd name="connsiteY4" fmla="*/ 3198158 h 3198158"/>
              <a:gd name="connsiteX5" fmla="*/ 5089266 w 12202607"/>
              <a:gd name="connsiteY5" fmla="*/ 3191335 h 3198158"/>
              <a:gd name="connsiteX6" fmla="*/ 2840221 w 12202607"/>
              <a:gd name="connsiteY6" fmla="*/ 1755558 h 3198158"/>
              <a:gd name="connsiteX7" fmla="*/ 0 w 12202607"/>
              <a:gd name="connsiteY7" fmla="*/ 157113 h 3198158"/>
              <a:gd name="connsiteX8" fmla="*/ 3142 w 12202607"/>
              <a:gd name="connsiteY8" fmla="*/ 0 h 3198158"/>
              <a:gd name="connsiteX9" fmla="*/ 2874268 w 12202607"/>
              <a:gd name="connsiteY9" fmla="*/ 1622981 h 3198158"/>
              <a:gd name="connsiteX0" fmla="*/ 2874268 w 12202607"/>
              <a:gd name="connsiteY0" fmla="*/ 1622981 h 3198158"/>
              <a:gd name="connsiteX1" fmla="*/ 12202607 w 12202607"/>
              <a:gd name="connsiteY1" fmla="*/ 1622981 h 3198158"/>
              <a:gd name="connsiteX2" fmla="*/ 12202607 w 12202607"/>
              <a:gd name="connsiteY2" fmla="*/ 1755558 h 3198158"/>
              <a:gd name="connsiteX3" fmla="*/ 3067136 w 12202607"/>
              <a:gd name="connsiteY3" fmla="*/ 1754831 h 3198158"/>
              <a:gd name="connsiteX4" fmla="*/ 5256451 w 12202607"/>
              <a:gd name="connsiteY4" fmla="*/ 3198158 h 3198158"/>
              <a:gd name="connsiteX5" fmla="*/ 5089266 w 12202607"/>
              <a:gd name="connsiteY5" fmla="*/ 3191335 h 3198158"/>
              <a:gd name="connsiteX6" fmla="*/ 2840221 w 12202607"/>
              <a:gd name="connsiteY6" fmla="*/ 1755558 h 3198158"/>
              <a:gd name="connsiteX7" fmla="*/ 0 w 12202607"/>
              <a:gd name="connsiteY7" fmla="*/ 157113 h 3198158"/>
              <a:gd name="connsiteX8" fmla="*/ 3142 w 12202607"/>
              <a:gd name="connsiteY8" fmla="*/ 0 h 3198158"/>
              <a:gd name="connsiteX9" fmla="*/ 2874268 w 12202607"/>
              <a:gd name="connsiteY9" fmla="*/ 1622981 h 3198158"/>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287159 w 12202607"/>
              <a:gd name="connsiteY4" fmla="*/ 3194746 h 3194746"/>
              <a:gd name="connsiteX5" fmla="*/ 5089266 w 12202607"/>
              <a:gd name="connsiteY5" fmla="*/ 3191335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543054 w 12202607"/>
              <a:gd name="connsiteY4" fmla="*/ 3194746 h 3194746"/>
              <a:gd name="connsiteX5" fmla="*/ 5089266 w 12202607"/>
              <a:gd name="connsiteY5" fmla="*/ 3191335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4926"/>
              <a:gd name="connsiteX1" fmla="*/ 12202607 w 12202607"/>
              <a:gd name="connsiteY1" fmla="*/ 1622981 h 3194926"/>
              <a:gd name="connsiteX2" fmla="*/ 12202607 w 12202607"/>
              <a:gd name="connsiteY2" fmla="*/ 1755558 h 3194926"/>
              <a:gd name="connsiteX3" fmla="*/ 3067136 w 12202607"/>
              <a:gd name="connsiteY3" fmla="*/ 1754831 h 3194926"/>
              <a:gd name="connsiteX4" fmla="*/ 5543054 w 12202607"/>
              <a:gd name="connsiteY4" fmla="*/ 3194746 h 3194926"/>
              <a:gd name="connsiteX5" fmla="*/ 5331514 w 12202607"/>
              <a:gd name="connsiteY5" fmla="*/ 3194747 h 3194926"/>
              <a:gd name="connsiteX6" fmla="*/ 2840221 w 12202607"/>
              <a:gd name="connsiteY6" fmla="*/ 1755558 h 3194926"/>
              <a:gd name="connsiteX7" fmla="*/ 0 w 12202607"/>
              <a:gd name="connsiteY7" fmla="*/ 157113 h 3194926"/>
              <a:gd name="connsiteX8" fmla="*/ 3142 w 12202607"/>
              <a:gd name="connsiteY8" fmla="*/ 0 h 3194926"/>
              <a:gd name="connsiteX9" fmla="*/ 2874268 w 12202607"/>
              <a:gd name="connsiteY9" fmla="*/ 1622981 h 3194926"/>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543054 w 12202607"/>
              <a:gd name="connsiteY4" fmla="*/ 3194746 h 3194746"/>
              <a:gd name="connsiteX5" fmla="*/ 5321278 w 12202607"/>
              <a:gd name="connsiteY5" fmla="*/ 3187923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21278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21278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53443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53443 w 12202607"/>
              <a:gd name="connsiteY5" fmla="*/ 3187923 h 3191334"/>
              <a:gd name="connsiteX6" fmla="*/ 0 w 12202607"/>
              <a:gd name="connsiteY6" fmla="*/ 157113 h 3191334"/>
              <a:gd name="connsiteX7" fmla="*/ 3142 w 12202607"/>
              <a:gd name="connsiteY7" fmla="*/ 0 h 3191334"/>
              <a:gd name="connsiteX8" fmla="*/ 2874268 w 12202607"/>
              <a:gd name="connsiteY8" fmla="*/ 1622981 h 3191334"/>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08429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26809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9470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4059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40594 w 12202607"/>
              <a:gd name="connsiteY4" fmla="*/ 3186739 h 3188063"/>
              <a:gd name="connsiteX5" fmla="*/ 5353443 w 12202607"/>
              <a:gd name="connsiteY5" fmla="*/ 3187923 h 3188063"/>
              <a:gd name="connsiteX6" fmla="*/ 0 w 12202607"/>
              <a:gd name="connsiteY6" fmla="*/ 272726 h 3188063"/>
              <a:gd name="connsiteX7" fmla="*/ 3142 w 12202607"/>
              <a:gd name="connsiteY7" fmla="*/ 0 h 3188063"/>
              <a:gd name="connsiteX8" fmla="*/ 2874268 w 12202607"/>
              <a:gd name="connsiteY8" fmla="*/ 1622981 h 3188063"/>
              <a:gd name="connsiteX0" fmla="*/ 2874268 w 12202607"/>
              <a:gd name="connsiteY0" fmla="*/ 1538898 h 3103980"/>
              <a:gd name="connsiteX1" fmla="*/ 12202607 w 12202607"/>
              <a:gd name="connsiteY1" fmla="*/ 1538898 h 3103980"/>
              <a:gd name="connsiteX2" fmla="*/ 12202607 w 12202607"/>
              <a:gd name="connsiteY2" fmla="*/ 1671475 h 3103980"/>
              <a:gd name="connsiteX3" fmla="*/ 3108491 w 12202607"/>
              <a:gd name="connsiteY3" fmla="*/ 1670748 h 3103980"/>
              <a:gd name="connsiteX4" fmla="*/ 5640594 w 12202607"/>
              <a:gd name="connsiteY4" fmla="*/ 3102656 h 3103980"/>
              <a:gd name="connsiteX5" fmla="*/ 5353443 w 12202607"/>
              <a:gd name="connsiteY5" fmla="*/ 3103840 h 3103980"/>
              <a:gd name="connsiteX6" fmla="*/ 0 w 12202607"/>
              <a:gd name="connsiteY6" fmla="*/ 188643 h 3103980"/>
              <a:gd name="connsiteX7" fmla="*/ 3142 w 12202607"/>
              <a:gd name="connsiteY7" fmla="*/ 0 h 3103980"/>
              <a:gd name="connsiteX8" fmla="*/ 2874268 w 12202607"/>
              <a:gd name="connsiteY8" fmla="*/ 1538898 h 3103980"/>
              <a:gd name="connsiteX0" fmla="*/ 2892175 w 12220514"/>
              <a:gd name="connsiteY0" fmla="*/ 1538898 h 3103980"/>
              <a:gd name="connsiteX1" fmla="*/ 12220514 w 12220514"/>
              <a:gd name="connsiteY1" fmla="*/ 1538898 h 3103980"/>
              <a:gd name="connsiteX2" fmla="*/ 12220514 w 12220514"/>
              <a:gd name="connsiteY2" fmla="*/ 1671475 h 3103980"/>
              <a:gd name="connsiteX3" fmla="*/ 3126398 w 12220514"/>
              <a:gd name="connsiteY3" fmla="*/ 1670748 h 3103980"/>
              <a:gd name="connsiteX4" fmla="*/ 5658501 w 12220514"/>
              <a:gd name="connsiteY4" fmla="*/ 3102656 h 3103980"/>
              <a:gd name="connsiteX5" fmla="*/ 5371350 w 12220514"/>
              <a:gd name="connsiteY5" fmla="*/ 3103840 h 3103980"/>
              <a:gd name="connsiteX6" fmla="*/ 17907 w 12220514"/>
              <a:gd name="connsiteY6" fmla="*/ 188643 h 3103980"/>
              <a:gd name="connsiteX7" fmla="*/ 28 w 12220514"/>
              <a:gd name="connsiteY7" fmla="*/ 0 h 3103980"/>
              <a:gd name="connsiteX8" fmla="*/ 2892175 w 12220514"/>
              <a:gd name="connsiteY8" fmla="*/ 1538898 h 3103980"/>
              <a:gd name="connsiteX0" fmla="*/ 2892175 w 12220514"/>
              <a:gd name="connsiteY0" fmla="*/ 1538898 h 3103980"/>
              <a:gd name="connsiteX1" fmla="*/ 12220514 w 12220514"/>
              <a:gd name="connsiteY1" fmla="*/ 1538898 h 3103980"/>
              <a:gd name="connsiteX2" fmla="*/ 12220514 w 12220514"/>
              <a:gd name="connsiteY2" fmla="*/ 1671475 h 3103980"/>
              <a:gd name="connsiteX3" fmla="*/ 3126398 w 12220514"/>
              <a:gd name="connsiteY3" fmla="*/ 1670748 h 3103980"/>
              <a:gd name="connsiteX4" fmla="*/ 5952790 w 12220514"/>
              <a:gd name="connsiteY4" fmla="*/ 3102656 h 3103980"/>
              <a:gd name="connsiteX5" fmla="*/ 5371350 w 12220514"/>
              <a:gd name="connsiteY5" fmla="*/ 3103840 h 3103980"/>
              <a:gd name="connsiteX6" fmla="*/ 17907 w 12220514"/>
              <a:gd name="connsiteY6" fmla="*/ 188643 h 3103980"/>
              <a:gd name="connsiteX7" fmla="*/ 28 w 12220514"/>
              <a:gd name="connsiteY7" fmla="*/ 0 h 3103980"/>
              <a:gd name="connsiteX8" fmla="*/ 2892175 w 12220514"/>
              <a:gd name="connsiteY8" fmla="*/ 1538898 h 3103980"/>
              <a:gd name="connsiteX0" fmla="*/ 2892175 w 12220514"/>
              <a:gd name="connsiteY0" fmla="*/ 1538898 h 3114398"/>
              <a:gd name="connsiteX1" fmla="*/ 12220514 w 12220514"/>
              <a:gd name="connsiteY1" fmla="*/ 1538898 h 3114398"/>
              <a:gd name="connsiteX2" fmla="*/ 12220514 w 12220514"/>
              <a:gd name="connsiteY2" fmla="*/ 1671475 h 3114398"/>
              <a:gd name="connsiteX3" fmla="*/ 3126398 w 12220514"/>
              <a:gd name="connsiteY3" fmla="*/ 1670748 h 3114398"/>
              <a:gd name="connsiteX4" fmla="*/ 5952790 w 12220514"/>
              <a:gd name="connsiteY4" fmla="*/ 3102656 h 3114398"/>
              <a:gd name="connsiteX5" fmla="*/ 5571047 w 12220514"/>
              <a:gd name="connsiteY5" fmla="*/ 3114350 h 3114398"/>
              <a:gd name="connsiteX6" fmla="*/ 17907 w 12220514"/>
              <a:gd name="connsiteY6" fmla="*/ 188643 h 3114398"/>
              <a:gd name="connsiteX7" fmla="*/ 28 w 12220514"/>
              <a:gd name="connsiteY7" fmla="*/ 0 h 3114398"/>
              <a:gd name="connsiteX8" fmla="*/ 2892175 w 12220514"/>
              <a:gd name="connsiteY8" fmla="*/ 1538898 h 3114398"/>
              <a:gd name="connsiteX0" fmla="*/ 2892175 w 12220514"/>
              <a:gd name="connsiteY0" fmla="*/ 1538898 h 3114398"/>
              <a:gd name="connsiteX1" fmla="*/ 12220514 w 12220514"/>
              <a:gd name="connsiteY1" fmla="*/ 1538898 h 3114398"/>
              <a:gd name="connsiteX2" fmla="*/ 12220514 w 12220514"/>
              <a:gd name="connsiteY2" fmla="*/ 1671475 h 3114398"/>
              <a:gd name="connsiteX3" fmla="*/ 3126398 w 12220514"/>
              <a:gd name="connsiteY3" fmla="*/ 1670748 h 3114398"/>
              <a:gd name="connsiteX4" fmla="*/ 5952790 w 12220514"/>
              <a:gd name="connsiteY4" fmla="*/ 3102656 h 3114398"/>
              <a:gd name="connsiteX5" fmla="*/ 5602578 w 12220514"/>
              <a:gd name="connsiteY5" fmla="*/ 3114350 h 3114398"/>
              <a:gd name="connsiteX6" fmla="*/ 17907 w 12220514"/>
              <a:gd name="connsiteY6" fmla="*/ 188643 h 3114398"/>
              <a:gd name="connsiteX7" fmla="*/ 28 w 12220514"/>
              <a:gd name="connsiteY7" fmla="*/ 0 h 3114398"/>
              <a:gd name="connsiteX8" fmla="*/ 2892175 w 12220514"/>
              <a:gd name="connsiteY8" fmla="*/ 1538898 h 3114398"/>
              <a:gd name="connsiteX0" fmla="*/ 2874268 w 12202607"/>
              <a:gd name="connsiteY0" fmla="*/ 1517877 h 3093377"/>
              <a:gd name="connsiteX1" fmla="*/ 12202607 w 12202607"/>
              <a:gd name="connsiteY1" fmla="*/ 1517877 h 3093377"/>
              <a:gd name="connsiteX2" fmla="*/ 12202607 w 12202607"/>
              <a:gd name="connsiteY2" fmla="*/ 1650454 h 3093377"/>
              <a:gd name="connsiteX3" fmla="*/ 3108491 w 12202607"/>
              <a:gd name="connsiteY3" fmla="*/ 1649727 h 3093377"/>
              <a:gd name="connsiteX4" fmla="*/ 5934883 w 12202607"/>
              <a:gd name="connsiteY4" fmla="*/ 3081635 h 3093377"/>
              <a:gd name="connsiteX5" fmla="*/ 5584671 w 12202607"/>
              <a:gd name="connsiteY5" fmla="*/ 3093329 h 3093377"/>
              <a:gd name="connsiteX6" fmla="*/ 0 w 12202607"/>
              <a:gd name="connsiteY6" fmla="*/ 167622 h 3093377"/>
              <a:gd name="connsiteX7" fmla="*/ 3142 w 12202607"/>
              <a:gd name="connsiteY7" fmla="*/ 0 h 3093377"/>
              <a:gd name="connsiteX8" fmla="*/ 2874268 w 12202607"/>
              <a:gd name="connsiteY8" fmla="*/ 1517877 h 3093377"/>
              <a:gd name="connsiteX0" fmla="*/ 2874268 w 12202607"/>
              <a:gd name="connsiteY0" fmla="*/ 1517877 h 3093377"/>
              <a:gd name="connsiteX1" fmla="*/ 12202607 w 12202607"/>
              <a:gd name="connsiteY1" fmla="*/ 1517877 h 3093377"/>
              <a:gd name="connsiteX2" fmla="*/ 12202607 w 12202607"/>
              <a:gd name="connsiteY2" fmla="*/ 1650454 h 3093377"/>
              <a:gd name="connsiteX3" fmla="*/ 3108491 w 12202607"/>
              <a:gd name="connsiteY3" fmla="*/ 1649727 h 3093377"/>
              <a:gd name="connsiteX4" fmla="*/ 5934883 w 12202607"/>
              <a:gd name="connsiteY4" fmla="*/ 3081635 h 3093377"/>
              <a:gd name="connsiteX5" fmla="*/ 5584671 w 12202607"/>
              <a:gd name="connsiteY5" fmla="*/ 3093329 h 3093377"/>
              <a:gd name="connsiteX6" fmla="*/ 0 w 12202607"/>
              <a:gd name="connsiteY6" fmla="*/ 220173 h 3093377"/>
              <a:gd name="connsiteX7" fmla="*/ 3142 w 12202607"/>
              <a:gd name="connsiteY7" fmla="*/ 0 h 3093377"/>
              <a:gd name="connsiteX8" fmla="*/ 2874268 w 12202607"/>
              <a:gd name="connsiteY8" fmla="*/ 1517877 h 3093377"/>
              <a:gd name="connsiteX0" fmla="*/ 2874268 w 12202607"/>
              <a:gd name="connsiteY0" fmla="*/ 1465325 h 3040825"/>
              <a:gd name="connsiteX1" fmla="*/ 12202607 w 12202607"/>
              <a:gd name="connsiteY1" fmla="*/ 1465325 h 3040825"/>
              <a:gd name="connsiteX2" fmla="*/ 12202607 w 12202607"/>
              <a:gd name="connsiteY2" fmla="*/ 1597902 h 3040825"/>
              <a:gd name="connsiteX3" fmla="*/ 3108491 w 12202607"/>
              <a:gd name="connsiteY3" fmla="*/ 1597175 h 3040825"/>
              <a:gd name="connsiteX4" fmla="*/ 5934883 w 12202607"/>
              <a:gd name="connsiteY4" fmla="*/ 3029083 h 3040825"/>
              <a:gd name="connsiteX5" fmla="*/ 5584671 w 12202607"/>
              <a:gd name="connsiteY5" fmla="*/ 3040777 h 3040825"/>
              <a:gd name="connsiteX6" fmla="*/ 0 w 12202607"/>
              <a:gd name="connsiteY6" fmla="*/ 167621 h 3040825"/>
              <a:gd name="connsiteX7" fmla="*/ 3142 w 12202607"/>
              <a:gd name="connsiteY7" fmla="*/ 0 h 3040825"/>
              <a:gd name="connsiteX8" fmla="*/ 2874268 w 12202607"/>
              <a:gd name="connsiteY8" fmla="*/ 1465325 h 3040825"/>
              <a:gd name="connsiteX0" fmla="*/ 2874268 w 12202607"/>
              <a:gd name="connsiteY0" fmla="*/ 1465325 h 3040825"/>
              <a:gd name="connsiteX1" fmla="*/ 12202607 w 12202607"/>
              <a:gd name="connsiteY1" fmla="*/ 1465325 h 3040825"/>
              <a:gd name="connsiteX2" fmla="*/ 12202607 w 12202607"/>
              <a:gd name="connsiteY2" fmla="*/ 1597902 h 3040825"/>
              <a:gd name="connsiteX3" fmla="*/ 3108491 w 12202607"/>
              <a:gd name="connsiteY3" fmla="*/ 1597175 h 3040825"/>
              <a:gd name="connsiteX4" fmla="*/ 5934883 w 12202607"/>
              <a:gd name="connsiteY4" fmla="*/ 3029083 h 3040825"/>
              <a:gd name="connsiteX5" fmla="*/ 5584671 w 12202607"/>
              <a:gd name="connsiteY5" fmla="*/ 3040777 h 3040825"/>
              <a:gd name="connsiteX6" fmla="*/ 0 w 12202607"/>
              <a:gd name="connsiteY6" fmla="*/ 398848 h 3040825"/>
              <a:gd name="connsiteX7" fmla="*/ 3142 w 12202607"/>
              <a:gd name="connsiteY7" fmla="*/ 0 h 3040825"/>
              <a:gd name="connsiteX8" fmla="*/ 2874268 w 12202607"/>
              <a:gd name="connsiteY8" fmla="*/ 1465325 h 3040825"/>
              <a:gd name="connsiteX0" fmla="*/ 2902676 w 12231015"/>
              <a:gd name="connsiteY0" fmla="*/ 1276139 h 2851639"/>
              <a:gd name="connsiteX1" fmla="*/ 12231015 w 12231015"/>
              <a:gd name="connsiteY1" fmla="*/ 1276139 h 2851639"/>
              <a:gd name="connsiteX2" fmla="*/ 12231015 w 12231015"/>
              <a:gd name="connsiteY2" fmla="*/ 1408716 h 2851639"/>
              <a:gd name="connsiteX3" fmla="*/ 3136899 w 12231015"/>
              <a:gd name="connsiteY3" fmla="*/ 1407989 h 2851639"/>
              <a:gd name="connsiteX4" fmla="*/ 5963291 w 12231015"/>
              <a:gd name="connsiteY4" fmla="*/ 2839897 h 2851639"/>
              <a:gd name="connsiteX5" fmla="*/ 5613079 w 12231015"/>
              <a:gd name="connsiteY5" fmla="*/ 2851591 h 2851639"/>
              <a:gd name="connsiteX6" fmla="*/ 28408 w 12231015"/>
              <a:gd name="connsiteY6" fmla="*/ 209662 h 2851639"/>
              <a:gd name="connsiteX7" fmla="*/ 19 w 12231015"/>
              <a:gd name="connsiteY7" fmla="*/ 0 h 2851639"/>
              <a:gd name="connsiteX8" fmla="*/ 2902676 w 12231015"/>
              <a:gd name="connsiteY8" fmla="*/ 1276139 h 2851639"/>
              <a:gd name="connsiteX0" fmla="*/ 2881695 w 12210034"/>
              <a:gd name="connsiteY0" fmla="*/ 1297160 h 2872660"/>
              <a:gd name="connsiteX1" fmla="*/ 12210034 w 12210034"/>
              <a:gd name="connsiteY1" fmla="*/ 1297160 h 2872660"/>
              <a:gd name="connsiteX2" fmla="*/ 12210034 w 12210034"/>
              <a:gd name="connsiteY2" fmla="*/ 1429737 h 2872660"/>
              <a:gd name="connsiteX3" fmla="*/ 3115918 w 12210034"/>
              <a:gd name="connsiteY3" fmla="*/ 1429010 h 2872660"/>
              <a:gd name="connsiteX4" fmla="*/ 5942310 w 12210034"/>
              <a:gd name="connsiteY4" fmla="*/ 2860918 h 2872660"/>
              <a:gd name="connsiteX5" fmla="*/ 5592098 w 12210034"/>
              <a:gd name="connsiteY5" fmla="*/ 2872612 h 2872660"/>
              <a:gd name="connsiteX6" fmla="*/ 7427 w 12210034"/>
              <a:gd name="connsiteY6" fmla="*/ 230683 h 2872660"/>
              <a:gd name="connsiteX7" fmla="*/ 58 w 12210034"/>
              <a:gd name="connsiteY7" fmla="*/ 0 h 2872660"/>
              <a:gd name="connsiteX8" fmla="*/ 2881695 w 12210034"/>
              <a:gd name="connsiteY8" fmla="*/ 1297160 h 2872660"/>
              <a:gd name="connsiteX0" fmla="*/ 2881695 w 12210034"/>
              <a:gd name="connsiteY0" fmla="*/ 1297160 h 2872660"/>
              <a:gd name="connsiteX1" fmla="*/ 12210034 w 12210034"/>
              <a:gd name="connsiteY1" fmla="*/ 1297160 h 2872660"/>
              <a:gd name="connsiteX2" fmla="*/ 12210034 w 12210034"/>
              <a:gd name="connsiteY2" fmla="*/ 1429737 h 2872660"/>
              <a:gd name="connsiteX3" fmla="*/ 3115918 w 12210034"/>
              <a:gd name="connsiteY3" fmla="*/ 1429010 h 2872660"/>
              <a:gd name="connsiteX4" fmla="*/ 5942310 w 12210034"/>
              <a:gd name="connsiteY4" fmla="*/ 2860918 h 2872660"/>
              <a:gd name="connsiteX5" fmla="*/ 5644650 w 12210034"/>
              <a:gd name="connsiteY5" fmla="*/ 2872612 h 2872660"/>
              <a:gd name="connsiteX6" fmla="*/ 7427 w 12210034"/>
              <a:gd name="connsiteY6" fmla="*/ 230683 h 2872660"/>
              <a:gd name="connsiteX7" fmla="*/ 58 w 12210034"/>
              <a:gd name="connsiteY7" fmla="*/ 0 h 2872660"/>
              <a:gd name="connsiteX8" fmla="*/ 2881695 w 12210034"/>
              <a:gd name="connsiteY8" fmla="*/ 1297160 h 2872660"/>
              <a:gd name="connsiteX0" fmla="*/ 2881695 w 12210034"/>
              <a:gd name="connsiteY0" fmla="*/ 1297160 h 2914667"/>
              <a:gd name="connsiteX1" fmla="*/ 12210034 w 12210034"/>
              <a:gd name="connsiteY1" fmla="*/ 1297160 h 2914667"/>
              <a:gd name="connsiteX2" fmla="*/ 12210034 w 12210034"/>
              <a:gd name="connsiteY2" fmla="*/ 1429737 h 2914667"/>
              <a:gd name="connsiteX3" fmla="*/ 3115918 w 12210034"/>
              <a:gd name="connsiteY3" fmla="*/ 1429010 h 2914667"/>
              <a:gd name="connsiteX4" fmla="*/ 5942310 w 12210034"/>
              <a:gd name="connsiteY4" fmla="*/ 2860918 h 2914667"/>
              <a:gd name="connsiteX5" fmla="*/ 5781285 w 12210034"/>
              <a:gd name="connsiteY5" fmla="*/ 2914654 h 2914667"/>
              <a:gd name="connsiteX6" fmla="*/ 7427 w 12210034"/>
              <a:gd name="connsiteY6" fmla="*/ 230683 h 2914667"/>
              <a:gd name="connsiteX7" fmla="*/ 58 w 12210034"/>
              <a:gd name="connsiteY7" fmla="*/ 0 h 2914667"/>
              <a:gd name="connsiteX8" fmla="*/ 2881695 w 12210034"/>
              <a:gd name="connsiteY8" fmla="*/ 1297160 h 2914667"/>
              <a:gd name="connsiteX0" fmla="*/ 2881695 w 12210034"/>
              <a:gd name="connsiteY0" fmla="*/ 1297160 h 2923981"/>
              <a:gd name="connsiteX1" fmla="*/ 12210034 w 12210034"/>
              <a:gd name="connsiteY1" fmla="*/ 1297160 h 2923981"/>
              <a:gd name="connsiteX2" fmla="*/ 12210034 w 12210034"/>
              <a:gd name="connsiteY2" fmla="*/ 1429737 h 2923981"/>
              <a:gd name="connsiteX3" fmla="*/ 3115918 w 12210034"/>
              <a:gd name="connsiteY3" fmla="*/ 1429010 h 2923981"/>
              <a:gd name="connsiteX4" fmla="*/ 6142007 w 12210034"/>
              <a:gd name="connsiteY4" fmla="*/ 2923981 h 2923981"/>
              <a:gd name="connsiteX5" fmla="*/ 5781285 w 12210034"/>
              <a:gd name="connsiteY5" fmla="*/ 2914654 h 2923981"/>
              <a:gd name="connsiteX6" fmla="*/ 7427 w 12210034"/>
              <a:gd name="connsiteY6" fmla="*/ 230683 h 2923981"/>
              <a:gd name="connsiteX7" fmla="*/ 58 w 12210034"/>
              <a:gd name="connsiteY7" fmla="*/ 0 h 2923981"/>
              <a:gd name="connsiteX8" fmla="*/ 2881695 w 12210034"/>
              <a:gd name="connsiteY8" fmla="*/ 1297160 h 2923981"/>
              <a:gd name="connsiteX0" fmla="*/ 2881695 w 12210034"/>
              <a:gd name="connsiteY0" fmla="*/ 1297160 h 2925304"/>
              <a:gd name="connsiteX1" fmla="*/ 12210034 w 12210034"/>
              <a:gd name="connsiteY1" fmla="*/ 1297160 h 2925304"/>
              <a:gd name="connsiteX2" fmla="*/ 12210034 w 12210034"/>
              <a:gd name="connsiteY2" fmla="*/ 1429737 h 2925304"/>
              <a:gd name="connsiteX3" fmla="*/ 3115918 w 12210034"/>
              <a:gd name="connsiteY3" fmla="*/ 1429010 h 2925304"/>
              <a:gd name="connsiteX4" fmla="*/ 6142007 w 12210034"/>
              <a:gd name="connsiteY4" fmla="*/ 2923981 h 2925304"/>
              <a:gd name="connsiteX5" fmla="*/ 5959961 w 12210034"/>
              <a:gd name="connsiteY5" fmla="*/ 2925164 h 2925304"/>
              <a:gd name="connsiteX6" fmla="*/ 7427 w 12210034"/>
              <a:gd name="connsiteY6" fmla="*/ 230683 h 2925304"/>
              <a:gd name="connsiteX7" fmla="*/ 58 w 12210034"/>
              <a:gd name="connsiteY7" fmla="*/ 0 h 2925304"/>
              <a:gd name="connsiteX8" fmla="*/ 2881695 w 12210034"/>
              <a:gd name="connsiteY8" fmla="*/ 1297160 h 2925304"/>
              <a:gd name="connsiteX0" fmla="*/ 2881695 w 12210034"/>
              <a:gd name="connsiteY0" fmla="*/ 1381243 h 3009387"/>
              <a:gd name="connsiteX1" fmla="*/ 12210034 w 12210034"/>
              <a:gd name="connsiteY1" fmla="*/ 1381243 h 3009387"/>
              <a:gd name="connsiteX2" fmla="*/ 12210034 w 12210034"/>
              <a:gd name="connsiteY2" fmla="*/ 1513820 h 3009387"/>
              <a:gd name="connsiteX3" fmla="*/ 3115918 w 12210034"/>
              <a:gd name="connsiteY3" fmla="*/ 1513093 h 3009387"/>
              <a:gd name="connsiteX4" fmla="*/ 6142007 w 12210034"/>
              <a:gd name="connsiteY4" fmla="*/ 3008064 h 3009387"/>
              <a:gd name="connsiteX5" fmla="*/ 5959961 w 12210034"/>
              <a:gd name="connsiteY5" fmla="*/ 3009247 h 3009387"/>
              <a:gd name="connsiteX6" fmla="*/ 7427 w 12210034"/>
              <a:gd name="connsiteY6" fmla="*/ 314766 h 3009387"/>
              <a:gd name="connsiteX7" fmla="*/ 58 w 12210034"/>
              <a:gd name="connsiteY7" fmla="*/ 0 h 3009387"/>
              <a:gd name="connsiteX8" fmla="*/ 2881695 w 12210034"/>
              <a:gd name="connsiteY8" fmla="*/ 1381243 h 3009387"/>
              <a:gd name="connsiteX0" fmla="*/ 2881695 w 12210034"/>
              <a:gd name="connsiteY0" fmla="*/ 1381243 h 3019805"/>
              <a:gd name="connsiteX1" fmla="*/ 12210034 w 12210034"/>
              <a:gd name="connsiteY1" fmla="*/ 1381243 h 3019805"/>
              <a:gd name="connsiteX2" fmla="*/ 12210034 w 12210034"/>
              <a:gd name="connsiteY2" fmla="*/ 1513820 h 3019805"/>
              <a:gd name="connsiteX3" fmla="*/ 3115918 w 12210034"/>
              <a:gd name="connsiteY3" fmla="*/ 1513093 h 3019805"/>
              <a:gd name="connsiteX4" fmla="*/ 6142007 w 12210034"/>
              <a:gd name="connsiteY4" fmla="*/ 3008064 h 3019805"/>
              <a:gd name="connsiteX5" fmla="*/ 6033533 w 12210034"/>
              <a:gd name="connsiteY5" fmla="*/ 3019757 h 3019805"/>
              <a:gd name="connsiteX6" fmla="*/ 7427 w 12210034"/>
              <a:gd name="connsiteY6" fmla="*/ 314766 h 3019805"/>
              <a:gd name="connsiteX7" fmla="*/ 58 w 12210034"/>
              <a:gd name="connsiteY7" fmla="*/ 0 h 3019805"/>
              <a:gd name="connsiteX8" fmla="*/ 2881695 w 12210034"/>
              <a:gd name="connsiteY8" fmla="*/ 1381243 h 3019805"/>
              <a:gd name="connsiteX0" fmla="*/ 2881695 w 12210034"/>
              <a:gd name="connsiteY0" fmla="*/ 1381243 h 3010400"/>
              <a:gd name="connsiteX1" fmla="*/ 12210034 w 12210034"/>
              <a:gd name="connsiteY1" fmla="*/ 1381243 h 3010400"/>
              <a:gd name="connsiteX2" fmla="*/ 12210034 w 12210034"/>
              <a:gd name="connsiteY2" fmla="*/ 1513820 h 3010400"/>
              <a:gd name="connsiteX3" fmla="*/ 3115918 w 12210034"/>
              <a:gd name="connsiteY3" fmla="*/ 1513093 h 3010400"/>
              <a:gd name="connsiteX4" fmla="*/ 6142007 w 12210034"/>
              <a:gd name="connsiteY4" fmla="*/ 3008064 h 3010400"/>
              <a:gd name="connsiteX5" fmla="*/ 6047747 w 12210034"/>
              <a:gd name="connsiteY5" fmla="*/ 3010282 h 3010400"/>
              <a:gd name="connsiteX6" fmla="*/ 7427 w 12210034"/>
              <a:gd name="connsiteY6" fmla="*/ 314766 h 3010400"/>
              <a:gd name="connsiteX7" fmla="*/ 58 w 12210034"/>
              <a:gd name="connsiteY7" fmla="*/ 0 h 3010400"/>
              <a:gd name="connsiteX8" fmla="*/ 2881695 w 12210034"/>
              <a:gd name="connsiteY8" fmla="*/ 1381243 h 3010400"/>
              <a:gd name="connsiteX0" fmla="*/ 2881695 w 12210034"/>
              <a:gd name="connsiteY0" fmla="*/ 1381243 h 3010400"/>
              <a:gd name="connsiteX1" fmla="*/ 12210034 w 12210034"/>
              <a:gd name="connsiteY1" fmla="*/ 1381243 h 3010400"/>
              <a:gd name="connsiteX2" fmla="*/ 12210034 w 12210034"/>
              <a:gd name="connsiteY2" fmla="*/ 1513820 h 3010400"/>
              <a:gd name="connsiteX3" fmla="*/ 3115918 w 12210034"/>
              <a:gd name="connsiteY3" fmla="*/ 1513093 h 3010400"/>
              <a:gd name="connsiteX4" fmla="*/ 6142007 w 12210034"/>
              <a:gd name="connsiteY4" fmla="*/ 3008064 h 3010400"/>
              <a:gd name="connsiteX5" fmla="*/ 6071436 w 12210034"/>
              <a:gd name="connsiteY5" fmla="*/ 3010282 h 3010400"/>
              <a:gd name="connsiteX6" fmla="*/ 7427 w 12210034"/>
              <a:gd name="connsiteY6" fmla="*/ 314766 h 3010400"/>
              <a:gd name="connsiteX7" fmla="*/ 58 w 12210034"/>
              <a:gd name="connsiteY7" fmla="*/ 0 h 3010400"/>
              <a:gd name="connsiteX8" fmla="*/ 2881695 w 12210034"/>
              <a:gd name="connsiteY8" fmla="*/ 1381243 h 3010400"/>
              <a:gd name="connsiteX0" fmla="*/ 2881695 w 12210034"/>
              <a:gd name="connsiteY0" fmla="*/ 1381243 h 3008064"/>
              <a:gd name="connsiteX1" fmla="*/ 12210034 w 12210034"/>
              <a:gd name="connsiteY1" fmla="*/ 1381243 h 3008064"/>
              <a:gd name="connsiteX2" fmla="*/ 12210034 w 12210034"/>
              <a:gd name="connsiteY2" fmla="*/ 1513820 h 3008064"/>
              <a:gd name="connsiteX3" fmla="*/ 3115918 w 12210034"/>
              <a:gd name="connsiteY3" fmla="*/ 1513093 h 3008064"/>
              <a:gd name="connsiteX4" fmla="*/ 6142007 w 12210034"/>
              <a:gd name="connsiteY4" fmla="*/ 3008064 h 3008064"/>
              <a:gd name="connsiteX5" fmla="*/ 6076174 w 12210034"/>
              <a:gd name="connsiteY5" fmla="*/ 3005544 h 3008064"/>
              <a:gd name="connsiteX6" fmla="*/ 7427 w 12210034"/>
              <a:gd name="connsiteY6" fmla="*/ 314766 h 3008064"/>
              <a:gd name="connsiteX7" fmla="*/ 58 w 12210034"/>
              <a:gd name="connsiteY7" fmla="*/ 0 h 3008064"/>
              <a:gd name="connsiteX8" fmla="*/ 2881695 w 12210034"/>
              <a:gd name="connsiteY8" fmla="*/ 1381243 h 3008064"/>
              <a:gd name="connsiteX0" fmla="*/ 2881695 w 12210034"/>
              <a:gd name="connsiteY0" fmla="*/ 1381243 h 3012802"/>
              <a:gd name="connsiteX1" fmla="*/ 12210034 w 12210034"/>
              <a:gd name="connsiteY1" fmla="*/ 1381243 h 3012802"/>
              <a:gd name="connsiteX2" fmla="*/ 12210034 w 12210034"/>
              <a:gd name="connsiteY2" fmla="*/ 1513820 h 3012802"/>
              <a:gd name="connsiteX3" fmla="*/ 3115918 w 12210034"/>
              <a:gd name="connsiteY3" fmla="*/ 1513093 h 3012802"/>
              <a:gd name="connsiteX4" fmla="*/ 6160958 w 12210034"/>
              <a:gd name="connsiteY4" fmla="*/ 3012802 h 3012802"/>
              <a:gd name="connsiteX5" fmla="*/ 6076174 w 12210034"/>
              <a:gd name="connsiteY5" fmla="*/ 3005544 h 3012802"/>
              <a:gd name="connsiteX6" fmla="*/ 7427 w 12210034"/>
              <a:gd name="connsiteY6" fmla="*/ 314766 h 3012802"/>
              <a:gd name="connsiteX7" fmla="*/ 58 w 12210034"/>
              <a:gd name="connsiteY7" fmla="*/ 0 h 3012802"/>
              <a:gd name="connsiteX8" fmla="*/ 2881695 w 12210034"/>
              <a:gd name="connsiteY8" fmla="*/ 1381243 h 3012802"/>
              <a:gd name="connsiteX0" fmla="*/ 2881695 w 12210034"/>
              <a:gd name="connsiteY0" fmla="*/ 1381243 h 3005662"/>
              <a:gd name="connsiteX1" fmla="*/ 12210034 w 12210034"/>
              <a:gd name="connsiteY1" fmla="*/ 1381243 h 3005662"/>
              <a:gd name="connsiteX2" fmla="*/ 12210034 w 12210034"/>
              <a:gd name="connsiteY2" fmla="*/ 1513820 h 3005662"/>
              <a:gd name="connsiteX3" fmla="*/ 3115918 w 12210034"/>
              <a:gd name="connsiteY3" fmla="*/ 1513093 h 3005662"/>
              <a:gd name="connsiteX4" fmla="*/ 6160958 w 12210034"/>
              <a:gd name="connsiteY4" fmla="*/ 3003326 h 3005662"/>
              <a:gd name="connsiteX5" fmla="*/ 6076174 w 12210034"/>
              <a:gd name="connsiteY5" fmla="*/ 3005544 h 3005662"/>
              <a:gd name="connsiteX6" fmla="*/ 7427 w 12210034"/>
              <a:gd name="connsiteY6" fmla="*/ 314766 h 3005662"/>
              <a:gd name="connsiteX7" fmla="*/ 58 w 12210034"/>
              <a:gd name="connsiteY7" fmla="*/ 0 h 3005662"/>
              <a:gd name="connsiteX8" fmla="*/ 2881695 w 12210034"/>
              <a:gd name="connsiteY8" fmla="*/ 1381243 h 3005662"/>
              <a:gd name="connsiteX0" fmla="*/ 2881695 w 12210034"/>
              <a:gd name="connsiteY0" fmla="*/ 1381243 h 3012801"/>
              <a:gd name="connsiteX1" fmla="*/ 12210034 w 12210034"/>
              <a:gd name="connsiteY1" fmla="*/ 1381243 h 3012801"/>
              <a:gd name="connsiteX2" fmla="*/ 12210034 w 12210034"/>
              <a:gd name="connsiteY2" fmla="*/ 1513820 h 3012801"/>
              <a:gd name="connsiteX3" fmla="*/ 3115918 w 12210034"/>
              <a:gd name="connsiteY3" fmla="*/ 1513093 h 3012801"/>
              <a:gd name="connsiteX4" fmla="*/ 6156220 w 12210034"/>
              <a:gd name="connsiteY4" fmla="*/ 3012801 h 3012801"/>
              <a:gd name="connsiteX5" fmla="*/ 6076174 w 12210034"/>
              <a:gd name="connsiteY5" fmla="*/ 3005544 h 3012801"/>
              <a:gd name="connsiteX6" fmla="*/ 7427 w 12210034"/>
              <a:gd name="connsiteY6" fmla="*/ 314766 h 3012801"/>
              <a:gd name="connsiteX7" fmla="*/ 58 w 12210034"/>
              <a:gd name="connsiteY7" fmla="*/ 0 h 3012801"/>
              <a:gd name="connsiteX8" fmla="*/ 2881695 w 12210034"/>
              <a:gd name="connsiteY8" fmla="*/ 1381243 h 3012801"/>
              <a:gd name="connsiteX0" fmla="*/ 2881695 w 12210034"/>
              <a:gd name="connsiteY0" fmla="*/ 1381243 h 3005662"/>
              <a:gd name="connsiteX1" fmla="*/ 12210034 w 12210034"/>
              <a:gd name="connsiteY1" fmla="*/ 1381243 h 3005662"/>
              <a:gd name="connsiteX2" fmla="*/ 12210034 w 12210034"/>
              <a:gd name="connsiteY2" fmla="*/ 1513820 h 3005662"/>
              <a:gd name="connsiteX3" fmla="*/ 3115918 w 12210034"/>
              <a:gd name="connsiteY3" fmla="*/ 1513093 h 3005662"/>
              <a:gd name="connsiteX4" fmla="*/ 6184647 w 12210034"/>
              <a:gd name="connsiteY4" fmla="*/ 3003325 h 3005662"/>
              <a:gd name="connsiteX5" fmla="*/ 6076174 w 12210034"/>
              <a:gd name="connsiteY5" fmla="*/ 3005544 h 3005662"/>
              <a:gd name="connsiteX6" fmla="*/ 7427 w 12210034"/>
              <a:gd name="connsiteY6" fmla="*/ 314766 h 3005662"/>
              <a:gd name="connsiteX7" fmla="*/ 58 w 12210034"/>
              <a:gd name="connsiteY7" fmla="*/ 0 h 3005662"/>
              <a:gd name="connsiteX8" fmla="*/ 2881695 w 12210034"/>
              <a:gd name="connsiteY8" fmla="*/ 1381243 h 3005662"/>
              <a:gd name="connsiteX0" fmla="*/ 2881695 w 12210034"/>
              <a:gd name="connsiteY0" fmla="*/ 1381243 h 3009319"/>
              <a:gd name="connsiteX1" fmla="*/ 12210034 w 12210034"/>
              <a:gd name="connsiteY1" fmla="*/ 1381243 h 3009319"/>
              <a:gd name="connsiteX2" fmla="*/ 12210034 w 12210034"/>
              <a:gd name="connsiteY2" fmla="*/ 1513820 h 3009319"/>
              <a:gd name="connsiteX3" fmla="*/ 3115918 w 12210034"/>
              <a:gd name="connsiteY3" fmla="*/ 1513093 h 3009319"/>
              <a:gd name="connsiteX4" fmla="*/ 6184647 w 12210034"/>
              <a:gd name="connsiteY4" fmla="*/ 3003325 h 3009319"/>
              <a:gd name="connsiteX5" fmla="*/ 6076174 w 12210034"/>
              <a:gd name="connsiteY5" fmla="*/ 3005544 h 3009319"/>
              <a:gd name="connsiteX6" fmla="*/ 7427 w 12210034"/>
              <a:gd name="connsiteY6" fmla="*/ 314766 h 3009319"/>
              <a:gd name="connsiteX7" fmla="*/ 58 w 12210034"/>
              <a:gd name="connsiteY7" fmla="*/ 0 h 3009319"/>
              <a:gd name="connsiteX8" fmla="*/ 2881695 w 12210034"/>
              <a:gd name="connsiteY8" fmla="*/ 1381243 h 3009319"/>
              <a:gd name="connsiteX0" fmla="*/ 2881695 w 12210034"/>
              <a:gd name="connsiteY0" fmla="*/ 1381243 h 3009319"/>
              <a:gd name="connsiteX1" fmla="*/ 12210034 w 12210034"/>
              <a:gd name="connsiteY1" fmla="*/ 1381243 h 3009319"/>
              <a:gd name="connsiteX2" fmla="*/ 12210034 w 12210034"/>
              <a:gd name="connsiteY2" fmla="*/ 1513820 h 3009319"/>
              <a:gd name="connsiteX3" fmla="*/ 3115918 w 12210034"/>
              <a:gd name="connsiteY3" fmla="*/ 1513093 h 3009319"/>
              <a:gd name="connsiteX4" fmla="*/ 6179909 w 12210034"/>
              <a:gd name="connsiteY4" fmla="*/ 3003325 h 3009319"/>
              <a:gd name="connsiteX5" fmla="*/ 6076174 w 12210034"/>
              <a:gd name="connsiteY5" fmla="*/ 3005544 h 3009319"/>
              <a:gd name="connsiteX6" fmla="*/ 7427 w 12210034"/>
              <a:gd name="connsiteY6" fmla="*/ 314766 h 3009319"/>
              <a:gd name="connsiteX7" fmla="*/ 58 w 12210034"/>
              <a:gd name="connsiteY7" fmla="*/ 0 h 3009319"/>
              <a:gd name="connsiteX8" fmla="*/ 2881695 w 12210034"/>
              <a:gd name="connsiteY8" fmla="*/ 1381243 h 3009319"/>
              <a:gd name="connsiteX0" fmla="*/ 2881695 w 12210034"/>
              <a:gd name="connsiteY0" fmla="*/ 1381243 h 3007328"/>
              <a:gd name="connsiteX1" fmla="*/ 12210034 w 12210034"/>
              <a:gd name="connsiteY1" fmla="*/ 1381243 h 3007328"/>
              <a:gd name="connsiteX2" fmla="*/ 12210034 w 12210034"/>
              <a:gd name="connsiteY2" fmla="*/ 1513820 h 3007328"/>
              <a:gd name="connsiteX3" fmla="*/ 3115918 w 12210034"/>
              <a:gd name="connsiteY3" fmla="*/ 1513093 h 3007328"/>
              <a:gd name="connsiteX4" fmla="*/ 6179909 w 12210034"/>
              <a:gd name="connsiteY4" fmla="*/ 3003325 h 3007328"/>
              <a:gd name="connsiteX5" fmla="*/ 6076174 w 12210034"/>
              <a:gd name="connsiteY5" fmla="*/ 3005544 h 3007328"/>
              <a:gd name="connsiteX6" fmla="*/ 7427 w 12210034"/>
              <a:gd name="connsiteY6" fmla="*/ 314766 h 3007328"/>
              <a:gd name="connsiteX7" fmla="*/ 58 w 12210034"/>
              <a:gd name="connsiteY7" fmla="*/ 0 h 3007328"/>
              <a:gd name="connsiteX8" fmla="*/ 2881695 w 12210034"/>
              <a:gd name="connsiteY8" fmla="*/ 1381243 h 3007328"/>
              <a:gd name="connsiteX0" fmla="*/ 2881695 w 12210034"/>
              <a:gd name="connsiteY0" fmla="*/ 1381243 h 3007328"/>
              <a:gd name="connsiteX1" fmla="*/ 12210034 w 12210034"/>
              <a:gd name="connsiteY1" fmla="*/ 1381243 h 3007328"/>
              <a:gd name="connsiteX2" fmla="*/ 12210034 w 12210034"/>
              <a:gd name="connsiteY2" fmla="*/ 1513820 h 3007328"/>
              <a:gd name="connsiteX3" fmla="*/ 3115918 w 12210034"/>
              <a:gd name="connsiteY3" fmla="*/ 1513093 h 3007328"/>
              <a:gd name="connsiteX4" fmla="*/ 6175171 w 12210034"/>
              <a:gd name="connsiteY4" fmla="*/ 3003325 h 3007328"/>
              <a:gd name="connsiteX5" fmla="*/ 6076174 w 12210034"/>
              <a:gd name="connsiteY5" fmla="*/ 3005544 h 3007328"/>
              <a:gd name="connsiteX6" fmla="*/ 7427 w 12210034"/>
              <a:gd name="connsiteY6" fmla="*/ 314766 h 3007328"/>
              <a:gd name="connsiteX7" fmla="*/ 58 w 12210034"/>
              <a:gd name="connsiteY7" fmla="*/ 0 h 3007328"/>
              <a:gd name="connsiteX8" fmla="*/ 2881695 w 12210034"/>
              <a:gd name="connsiteY8" fmla="*/ 1381243 h 3007328"/>
              <a:gd name="connsiteX0" fmla="*/ 2989498 w 12317837"/>
              <a:gd name="connsiteY0" fmla="*/ 1107249 h 2733334"/>
              <a:gd name="connsiteX1" fmla="*/ 12317837 w 12317837"/>
              <a:gd name="connsiteY1" fmla="*/ 1107249 h 2733334"/>
              <a:gd name="connsiteX2" fmla="*/ 12317837 w 12317837"/>
              <a:gd name="connsiteY2" fmla="*/ 1239826 h 2733334"/>
              <a:gd name="connsiteX3" fmla="*/ 3223721 w 12317837"/>
              <a:gd name="connsiteY3" fmla="*/ 1239099 h 2733334"/>
              <a:gd name="connsiteX4" fmla="*/ 6282974 w 12317837"/>
              <a:gd name="connsiteY4" fmla="*/ 2729331 h 2733334"/>
              <a:gd name="connsiteX5" fmla="*/ 6183977 w 12317837"/>
              <a:gd name="connsiteY5" fmla="*/ 2731550 h 2733334"/>
              <a:gd name="connsiteX6" fmla="*/ 115230 w 12317837"/>
              <a:gd name="connsiteY6" fmla="*/ 40772 h 2733334"/>
              <a:gd name="connsiteX7" fmla="*/ 2989498 w 12317837"/>
              <a:gd name="connsiteY7" fmla="*/ 1107249 h 2733334"/>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407148 w 9328339"/>
              <a:gd name="connsiteY6" fmla="*/ 134162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400967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229647 w 9328339"/>
              <a:gd name="connsiteY6" fmla="*/ 139541 h 1626085"/>
              <a:gd name="connsiteX7" fmla="*/ 0 w 9328339"/>
              <a:gd name="connsiteY7" fmla="*/ 0 h 1626085"/>
              <a:gd name="connsiteX0" fmla="*/ 178926 w 9507265"/>
              <a:gd name="connsiteY0" fmla="*/ 0 h 1626085"/>
              <a:gd name="connsiteX1" fmla="*/ 9507265 w 9507265"/>
              <a:gd name="connsiteY1" fmla="*/ 0 h 1626085"/>
              <a:gd name="connsiteX2" fmla="*/ 9507265 w 9507265"/>
              <a:gd name="connsiteY2" fmla="*/ 132577 h 1626085"/>
              <a:gd name="connsiteX3" fmla="*/ 682090 w 9507265"/>
              <a:gd name="connsiteY3" fmla="*/ 131850 h 1626085"/>
              <a:gd name="connsiteX4" fmla="*/ 3472402 w 9507265"/>
              <a:gd name="connsiteY4" fmla="*/ 1622082 h 1626085"/>
              <a:gd name="connsiteX5" fmla="*/ 3373405 w 9507265"/>
              <a:gd name="connsiteY5" fmla="*/ 1624301 h 1626085"/>
              <a:gd name="connsiteX6" fmla="*/ 178926 w 9507265"/>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13797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320370 w 9328339"/>
              <a:gd name="connsiteY4" fmla="*/ 1622082 h 1626085"/>
              <a:gd name="connsiteX5" fmla="*/ 3113797 w 9328339"/>
              <a:gd name="connsiteY5" fmla="*/ 1624301 h 1626085"/>
              <a:gd name="connsiteX6" fmla="*/ 0 w 9328339"/>
              <a:gd name="connsiteY6" fmla="*/ 0 h 1626085"/>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20370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20370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47264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47264 w 9328339"/>
              <a:gd name="connsiteY4" fmla="*/ 1622082 h 1624547"/>
              <a:gd name="connsiteX5" fmla="*/ 3092282 w 9328339"/>
              <a:gd name="connsiteY5" fmla="*/ 1618922 h 1624547"/>
              <a:gd name="connsiteX6" fmla="*/ 0 w 9328339"/>
              <a:gd name="connsiteY6" fmla="*/ 0 h 1624547"/>
              <a:gd name="connsiteX0" fmla="*/ 0 w 9328339"/>
              <a:gd name="connsiteY0" fmla="*/ 0 h 1622082"/>
              <a:gd name="connsiteX1" fmla="*/ 9328339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9328339"/>
              <a:gd name="connsiteY0" fmla="*/ 0 h 1622082"/>
              <a:gd name="connsiteX1" fmla="*/ 9328339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9328339"/>
              <a:gd name="connsiteY0" fmla="*/ 0 h 1622082"/>
              <a:gd name="connsiteX1" fmla="*/ 5982711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5982711"/>
              <a:gd name="connsiteY0" fmla="*/ 0 h 1622082"/>
              <a:gd name="connsiteX1" fmla="*/ 5982711 w 5982711"/>
              <a:gd name="connsiteY1" fmla="*/ 0 h 1622082"/>
              <a:gd name="connsiteX2" fmla="*/ 5950438 w 5982711"/>
              <a:gd name="connsiteY2" fmla="*/ 154092 h 1622082"/>
              <a:gd name="connsiteX3" fmla="*/ 503164 w 5982711"/>
              <a:gd name="connsiteY3" fmla="*/ 131850 h 1622082"/>
              <a:gd name="connsiteX4" fmla="*/ 3347264 w 5982711"/>
              <a:gd name="connsiteY4" fmla="*/ 1622082 h 1622082"/>
              <a:gd name="connsiteX5" fmla="*/ 3092282 w 5982711"/>
              <a:gd name="connsiteY5" fmla="*/ 1618922 h 1622082"/>
              <a:gd name="connsiteX6" fmla="*/ 0 w 5982711"/>
              <a:gd name="connsiteY6" fmla="*/ 0 h 1622082"/>
              <a:gd name="connsiteX0" fmla="*/ 0 w 5950438"/>
              <a:gd name="connsiteY0" fmla="*/ 0 h 1622082"/>
              <a:gd name="connsiteX1" fmla="*/ 5950438 w 5950438"/>
              <a:gd name="connsiteY1" fmla="*/ 0 h 1622082"/>
              <a:gd name="connsiteX2" fmla="*/ 5950438 w 5950438"/>
              <a:gd name="connsiteY2" fmla="*/ 154092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46948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51710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46948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24244"/>
              <a:gd name="connsiteY0" fmla="*/ 0 h 1622082"/>
              <a:gd name="connsiteX1" fmla="*/ 5924244 w 5924244"/>
              <a:gd name="connsiteY1" fmla="*/ 0 h 1622082"/>
              <a:gd name="connsiteX2" fmla="*/ 5921863 w 5924244"/>
              <a:gd name="connsiteY2" fmla="*/ 146948 h 1622082"/>
              <a:gd name="connsiteX3" fmla="*/ 503164 w 5924244"/>
              <a:gd name="connsiteY3" fmla="*/ 131850 h 1622082"/>
              <a:gd name="connsiteX4" fmla="*/ 3347264 w 5924244"/>
              <a:gd name="connsiteY4" fmla="*/ 1622082 h 1622082"/>
              <a:gd name="connsiteX5" fmla="*/ 3092282 w 5924244"/>
              <a:gd name="connsiteY5" fmla="*/ 1618922 h 1622082"/>
              <a:gd name="connsiteX6" fmla="*/ 0 w 5924244"/>
              <a:gd name="connsiteY6" fmla="*/ 0 h 1622082"/>
              <a:gd name="connsiteX0" fmla="*/ 0 w 5924244"/>
              <a:gd name="connsiteY0" fmla="*/ 0 h 1622082"/>
              <a:gd name="connsiteX1" fmla="*/ 5924244 w 5924244"/>
              <a:gd name="connsiteY1" fmla="*/ 0 h 1622082"/>
              <a:gd name="connsiteX2" fmla="*/ 5919481 w 5924244"/>
              <a:gd name="connsiteY2" fmla="*/ 146948 h 1622082"/>
              <a:gd name="connsiteX3" fmla="*/ 503164 w 5924244"/>
              <a:gd name="connsiteY3" fmla="*/ 131850 h 1622082"/>
              <a:gd name="connsiteX4" fmla="*/ 3347264 w 5924244"/>
              <a:gd name="connsiteY4" fmla="*/ 1622082 h 1622082"/>
              <a:gd name="connsiteX5" fmla="*/ 3092282 w 5924244"/>
              <a:gd name="connsiteY5" fmla="*/ 1618922 h 1622082"/>
              <a:gd name="connsiteX6" fmla="*/ 0 w 5924244"/>
              <a:gd name="connsiteY6" fmla="*/ 0 h 1622082"/>
              <a:gd name="connsiteX0" fmla="*/ 0 w 5919586"/>
              <a:gd name="connsiteY0" fmla="*/ 0 h 1622082"/>
              <a:gd name="connsiteX1" fmla="*/ 5917101 w 5919586"/>
              <a:gd name="connsiteY1" fmla="*/ 0 h 1622082"/>
              <a:gd name="connsiteX2" fmla="*/ 5919481 w 5919586"/>
              <a:gd name="connsiteY2" fmla="*/ 146948 h 1622082"/>
              <a:gd name="connsiteX3" fmla="*/ 503164 w 5919586"/>
              <a:gd name="connsiteY3" fmla="*/ 131850 h 1622082"/>
              <a:gd name="connsiteX4" fmla="*/ 3347264 w 5919586"/>
              <a:gd name="connsiteY4" fmla="*/ 1622082 h 1622082"/>
              <a:gd name="connsiteX5" fmla="*/ 3092282 w 5919586"/>
              <a:gd name="connsiteY5" fmla="*/ 1618922 h 1622082"/>
              <a:gd name="connsiteX6" fmla="*/ 0 w 5919586"/>
              <a:gd name="connsiteY6" fmla="*/ 0 h 1622082"/>
              <a:gd name="connsiteX0" fmla="*/ 0 w 5917101"/>
              <a:gd name="connsiteY0" fmla="*/ 0 h 1622082"/>
              <a:gd name="connsiteX1" fmla="*/ 5917101 w 5917101"/>
              <a:gd name="connsiteY1" fmla="*/ 0 h 1622082"/>
              <a:gd name="connsiteX2" fmla="*/ 5914718 w 5917101"/>
              <a:gd name="connsiteY2" fmla="*/ 146948 h 1622082"/>
              <a:gd name="connsiteX3" fmla="*/ 503164 w 5917101"/>
              <a:gd name="connsiteY3" fmla="*/ 131850 h 1622082"/>
              <a:gd name="connsiteX4" fmla="*/ 3347264 w 5917101"/>
              <a:gd name="connsiteY4" fmla="*/ 1622082 h 1622082"/>
              <a:gd name="connsiteX5" fmla="*/ 3092282 w 5917101"/>
              <a:gd name="connsiteY5" fmla="*/ 1618922 h 1622082"/>
              <a:gd name="connsiteX6" fmla="*/ 0 w 5917101"/>
              <a:gd name="connsiteY6" fmla="*/ 0 h 1622082"/>
              <a:gd name="connsiteX0" fmla="*/ 0 w 5914947"/>
              <a:gd name="connsiteY0" fmla="*/ 0 h 1622082"/>
              <a:gd name="connsiteX1" fmla="*/ 5914720 w 5914947"/>
              <a:gd name="connsiteY1" fmla="*/ 0 h 1622082"/>
              <a:gd name="connsiteX2" fmla="*/ 5914718 w 5914947"/>
              <a:gd name="connsiteY2" fmla="*/ 146948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1622082"/>
              <a:gd name="connsiteX1" fmla="*/ 5914720 w 5914947"/>
              <a:gd name="connsiteY1" fmla="*/ 0 h 1622082"/>
              <a:gd name="connsiteX2" fmla="*/ 5914718 w 5914947"/>
              <a:gd name="connsiteY2" fmla="*/ 139805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1622082"/>
              <a:gd name="connsiteX1" fmla="*/ 5914720 w 5914947"/>
              <a:gd name="connsiteY1" fmla="*/ 0 h 1622082"/>
              <a:gd name="connsiteX2" fmla="*/ 5914718 w 5914947"/>
              <a:gd name="connsiteY2" fmla="*/ 137423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2451958"/>
              <a:gd name="connsiteX1" fmla="*/ 5914720 w 5914947"/>
              <a:gd name="connsiteY1" fmla="*/ 0 h 2451958"/>
              <a:gd name="connsiteX2" fmla="*/ 5914718 w 5914947"/>
              <a:gd name="connsiteY2" fmla="*/ 137423 h 2451958"/>
              <a:gd name="connsiteX3" fmla="*/ 503164 w 5914947"/>
              <a:gd name="connsiteY3" fmla="*/ 131850 h 2451958"/>
              <a:gd name="connsiteX4" fmla="*/ 5898363 w 5914947"/>
              <a:gd name="connsiteY4" fmla="*/ 2451958 h 2451958"/>
              <a:gd name="connsiteX5" fmla="*/ 3092282 w 5914947"/>
              <a:gd name="connsiteY5" fmla="*/ 1618922 h 2451958"/>
              <a:gd name="connsiteX6" fmla="*/ 0 w 5914947"/>
              <a:gd name="connsiteY6" fmla="*/ 0 h 2451958"/>
              <a:gd name="connsiteX0" fmla="*/ 0 w 5920006"/>
              <a:gd name="connsiteY0" fmla="*/ 0 h 2671635"/>
              <a:gd name="connsiteX1" fmla="*/ 5914720 w 5920006"/>
              <a:gd name="connsiteY1" fmla="*/ 0 h 2671635"/>
              <a:gd name="connsiteX2" fmla="*/ 5914718 w 5920006"/>
              <a:gd name="connsiteY2" fmla="*/ 137423 h 2671635"/>
              <a:gd name="connsiteX3" fmla="*/ 503164 w 5920006"/>
              <a:gd name="connsiteY3" fmla="*/ 131850 h 2671635"/>
              <a:gd name="connsiteX4" fmla="*/ 5898363 w 5920006"/>
              <a:gd name="connsiteY4" fmla="*/ 2451958 h 2671635"/>
              <a:gd name="connsiteX5" fmla="*/ 5920006 w 5920006"/>
              <a:gd name="connsiteY5" fmla="*/ 2671635 h 2671635"/>
              <a:gd name="connsiteX6" fmla="*/ 0 w 5920006"/>
              <a:gd name="connsiteY6" fmla="*/ 0 h 2671635"/>
              <a:gd name="connsiteX0" fmla="*/ 0 w 5914947"/>
              <a:gd name="connsiteY0" fmla="*/ 0 h 2702371"/>
              <a:gd name="connsiteX1" fmla="*/ 5914720 w 5914947"/>
              <a:gd name="connsiteY1" fmla="*/ 0 h 2702371"/>
              <a:gd name="connsiteX2" fmla="*/ 5914718 w 5914947"/>
              <a:gd name="connsiteY2" fmla="*/ 137423 h 2702371"/>
              <a:gd name="connsiteX3" fmla="*/ 503164 w 5914947"/>
              <a:gd name="connsiteY3" fmla="*/ 131850 h 2702371"/>
              <a:gd name="connsiteX4" fmla="*/ 5898363 w 5914947"/>
              <a:gd name="connsiteY4" fmla="*/ 2451958 h 2702371"/>
              <a:gd name="connsiteX5" fmla="*/ 5889270 w 5914947"/>
              <a:gd name="connsiteY5" fmla="*/ 2702371 h 2702371"/>
              <a:gd name="connsiteX6" fmla="*/ 0 w 5914947"/>
              <a:gd name="connsiteY6" fmla="*/ 0 h 2702371"/>
              <a:gd name="connsiteX0" fmla="*/ 0 w 5921415"/>
              <a:gd name="connsiteY0" fmla="*/ 0 h 2702371"/>
              <a:gd name="connsiteX1" fmla="*/ 5914720 w 5921415"/>
              <a:gd name="connsiteY1" fmla="*/ 0 h 2702371"/>
              <a:gd name="connsiteX2" fmla="*/ 5914718 w 5921415"/>
              <a:gd name="connsiteY2" fmla="*/ 137423 h 2702371"/>
              <a:gd name="connsiteX3" fmla="*/ 503164 w 5921415"/>
              <a:gd name="connsiteY3" fmla="*/ 131850 h 2702371"/>
              <a:gd name="connsiteX4" fmla="*/ 5921415 w 5921415"/>
              <a:gd name="connsiteY4" fmla="*/ 2490378 h 2702371"/>
              <a:gd name="connsiteX5" fmla="*/ 5889270 w 5921415"/>
              <a:gd name="connsiteY5" fmla="*/ 2702371 h 2702371"/>
              <a:gd name="connsiteX6" fmla="*/ 0 w 5921415"/>
              <a:gd name="connsiteY6" fmla="*/ 0 h 2702371"/>
              <a:gd name="connsiteX0" fmla="*/ 0 w 5921415"/>
              <a:gd name="connsiteY0" fmla="*/ 0 h 2710055"/>
              <a:gd name="connsiteX1" fmla="*/ 5914720 w 5921415"/>
              <a:gd name="connsiteY1" fmla="*/ 0 h 2710055"/>
              <a:gd name="connsiteX2" fmla="*/ 5914718 w 5921415"/>
              <a:gd name="connsiteY2" fmla="*/ 137423 h 2710055"/>
              <a:gd name="connsiteX3" fmla="*/ 503164 w 5921415"/>
              <a:gd name="connsiteY3" fmla="*/ 131850 h 2710055"/>
              <a:gd name="connsiteX4" fmla="*/ 5921415 w 5921415"/>
              <a:gd name="connsiteY4" fmla="*/ 2490378 h 2710055"/>
              <a:gd name="connsiteX5" fmla="*/ 5896954 w 5921415"/>
              <a:gd name="connsiteY5" fmla="*/ 2710055 h 2710055"/>
              <a:gd name="connsiteX6" fmla="*/ 0 w 5921415"/>
              <a:gd name="connsiteY6" fmla="*/ 0 h 2710055"/>
              <a:gd name="connsiteX0" fmla="*/ 0 w 5914947"/>
              <a:gd name="connsiteY0" fmla="*/ 0 h 2710055"/>
              <a:gd name="connsiteX1" fmla="*/ 5914720 w 5914947"/>
              <a:gd name="connsiteY1" fmla="*/ 0 h 2710055"/>
              <a:gd name="connsiteX2" fmla="*/ 5914718 w 5914947"/>
              <a:gd name="connsiteY2" fmla="*/ 137423 h 2710055"/>
              <a:gd name="connsiteX3" fmla="*/ 503164 w 5914947"/>
              <a:gd name="connsiteY3" fmla="*/ 131850 h 2710055"/>
              <a:gd name="connsiteX4" fmla="*/ 5906047 w 5914947"/>
              <a:gd name="connsiteY4" fmla="*/ 2574902 h 2710055"/>
              <a:gd name="connsiteX5" fmla="*/ 5896954 w 5914947"/>
              <a:gd name="connsiteY5" fmla="*/ 2710055 h 2710055"/>
              <a:gd name="connsiteX6" fmla="*/ 0 w 5914947"/>
              <a:gd name="connsiteY6" fmla="*/ 0 h 2710055"/>
              <a:gd name="connsiteX0" fmla="*/ 0 w 5920006"/>
              <a:gd name="connsiteY0" fmla="*/ 0 h 2725423"/>
              <a:gd name="connsiteX1" fmla="*/ 5914720 w 5920006"/>
              <a:gd name="connsiteY1" fmla="*/ 0 h 2725423"/>
              <a:gd name="connsiteX2" fmla="*/ 5914718 w 5920006"/>
              <a:gd name="connsiteY2" fmla="*/ 137423 h 2725423"/>
              <a:gd name="connsiteX3" fmla="*/ 503164 w 5920006"/>
              <a:gd name="connsiteY3" fmla="*/ 131850 h 2725423"/>
              <a:gd name="connsiteX4" fmla="*/ 5906047 w 5920006"/>
              <a:gd name="connsiteY4" fmla="*/ 2574902 h 2725423"/>
              <a:gd name="connsiteX5" fmla="*/ 5920006 w 5920006"/>
              <a:gd name="connsiteY5" fmla="*/ 2725423 h 2725423"/>
              <a:gd name="connsiteX6" fmla="*/ 0 w 5920006"/>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87689 w 5914947"/>
              <a:gd name="connsiteY3" fmla="*/ 139534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87689 w 5914947"/>
              <a:gd name="connsiteY3" fmla="*/ 139534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33901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8616"/>
              <a:gd name="connsiteY0" fmla="*/ 0 h 2725423"/>
              <a:gd name="connsiteX1" fmla="*/ 5868616 w 5868616"/>
              <a:gd name="connsiteY1" fmla="*/ 0 h 2725423"/>
              <a:gd name="connsiteX2" fmla="*/ 5860930 w 5868616"/>
              <a:gd name="connsiteY2" fmla="*/ 137423 h 2725423"/>
              <a:gd name="connsiteX3" fmla="*/ 580005 w 5868616"/>
              <a:gd name="connsiteY3" fmla="*/ 139534 h 2725423"/>
              <a:gd name="connsiteX4" fmla="*/ 5852259 w 5868616"/>
              <a:gd name="connsiteY4" fmla="*/ 2574902 h 2725423"/>
              <a:gd name="connsiteX5" fmla="*/ 5850850 w 5868616"/>
              <a:gd name="connsiteY5" fmla="*/ 2725423 h 2725423"/>
              <a:gd name="connsiteX6" fmla="*/ 0 w 5868616"/>
              <a:gd name="connsiteY6" fmla="*/ 0 h 2725423"/>
              <a:gd name="connsiteX0" fmla="*/ 0 w 5868843"/>
              <a:gd name="connsiteY0" fmla="*/ 0 h 2725423"/>
              <a:gd name="connsiteX1" fmla="*/ 5868616 w 5868843"/>
              <a:gd name="connsiteY1" fmla="*/ 0 h 2725423"/>
              <a:gd name="connsiteX2" fmla="*/ 5868614 w 5868843"/>
              <a:gd name="connsiteY2" fmla="*/ 137423 h 2725423"/>
              <a:gd name="connsiteX3" fmla="*/ 580005 w 5868843"/>
              <a:gd name="connsiteY3" fmla="*/ 139534 h 2725423"/>
              <a:gd name="connsiteX4" fmla="*/ 5852259 w 5868843"/>
              <a:gd name="connsiteY4" fmla="*/ 2574902 h 2725423"/>
              <a:gd name="connsiteX5" fmla="*/ 5850850 w 5868843"/>
              <a:gd name="connsiteY5" fmla="*/ 2725423 h 2725423"/>
              <a:gd name="connsiteX6" fmla="*/ 0 w 5868843"/>
              <a:gd name="connsiteY6" fmla="*/ 0 h 2725423"/>
              <a:gd name="connsiteX0" fmla="*/ 0 w 6936072"/>
              <a:gd name="connsiteY0" fmla="*/ 0 h 3227840"/>
              <a:gd name="connsiteX1" fmla="*/ 5868616 w 6936072"/>
              <a:gd name="connsiteY1" fmla="*/ 0 h 3227840"/>
              <a:gd name="connsiteX2" fmla="*/ 5868614 w 6936072"/>
              <a:gd name="connsiteY2" fmla="*/ 137423 h 3227840"/>
              <a:gd name="connsiteX3" fmla="*/ 580005 w 6936072"/>
              <a:gd name="connsiteY3" fmla="*/ 139534 h 3227840"/>
              <a:gd name="connsiteX4" fmla="*/ 5852259 w 6936072"/>
              <a:gd name="connsiteY4" fmla="*/ 2574902 h 3227840"/>
              <a:gd name="connsiteX5" fmla="*/ 6936072 w 6936072"/>
              <a:gd name="connsiteY5" fmla="*/ 3227840 h 3227840"/>
              <a:gd name="connsiteX6" fmla="*/ 0 w 6936072"/>
              <a:gd name="connsiteY6" fmla="*/ 0 h 3227840"/>
              <a:gd name="connsiteX0" fmla="*/ 0 w 7279125"/>
              <a:gd name="connsiteY0" fmla="*/ 0 h 3251490"/>
              <a:gd name="connsiteX1" fmla="*/ 5868616 w 7279125"/>
              <a:gd name="connsiteY1" fmla="*/ 0 h 3251490"/>
              <a:gd name="connsiteX2" fmla="*/ 5868614 w 7279125"/>
              <a:gd name="connsiteY2" fmla="*/ 137423 h 3251490"/>
              <a:gd name="connsiteX3" fmla="*/ 580005 w 7279125"/>
              <a:gd name="connsiteY3" fmla="*/ 139534 h 3251490"/>
              <a:gd name="connsiteX4" fmla="*/ 7279125 w 7279125"/>
              <a:gd name="connsiteY4" fmla="*/ 3238094 h 3251490"/>
              <a:gd name="connsiteX5" fmla="*/ 6936072 w 7279125"/>
              <a:gd name="connsiteY5" fmla="*/ 3227840 h 3251490"/>
              <a:gd name="connsiteX6" fmla="*/ 0 w 7279125"/>
              <a:gd name="connsiteY6" fmla="*/ 0 h 3251490"/>
              <a:gd name="connsiteX0" fmla="*/ 0 w 7279125"/>
              <a:gd name="connsiteY0" fmla="*/ 0 h 3238094"/>
              <a:gd name="connsiteX1" fmla="*/ 5868616 w 7279125"/>
              <a:gd name="connsiteY1" fmla="*/ 0 h 3238094"/>
              <a:gd name="connsiteX2" fmla="*/ 5868614 w 7279125"/>
              <a:gd name="connsiteY2" fmla="*/ 137423 h 3238094"/>
              <a:gd name="connsiteX3" fmla="*/ 580005 w 7279125"/>
              <a:gd name="connsiteY3" fmla="*/ 139534 h 3238094"/>
              <a:gd name="connsiteX4" fmla="*/ 7279125 w 7279125"/>
              <a:gd name="connsiteY4" fmla="*/ 3238094 h 3238094"/>
              <a:gd name="connsiteX5" fmla="*/ 6936072 w 7279125"/>
              <a:gd name="connsiteY5" fmla="*/ 3227840 h 3238094"/>
              <a:gd name="connsiteX6" fmla="*/ 0 w 7279125"/>
              <a:gd name="connsiteY6" fmla="*/ 0 h 3238094"/>
              <a:gd name="connsiteX0" fmla="*/ 0 w 7279125"/>
              <a:gd name="connsiteY0" fmla="*/ 0 h 3244365"/>
              <a:gd name="connsiteX1" fmla="*/ 5868616 w 7279125"/>
              <a:gd name="connsiteY1" fmla="*/ 0 h 3244365"/>
              <a:gd name="connsiteX2" fmla="*/ 5868614 w 7279125"/>
              <a:gd name="connsiteY2" fmla="*/ 137423 h 3244365"/>
              <a:gd name="connsiteX3" fmla="*/ 580005 w 7279125"/>
              <a:gd name="connsiteY3" fmla="*/ 139534 h 3244365"/>
              <a:gd name="connsiteX4" fmla="*/ 7279125 w 7279125"/>
              <a:gd name="connsiteY4" fmla="*/ 3238094 h 3244365"/>
              <a:gd name="connsiteX5" fmla="*/ 6971877 w 7279125"/>
              <a:gd name="connsiteY5" fmla="*/ 3244365 h 3244365"/>
              <a:gd name="connsiteX6" fmla="*/ 0 w 7279125"/>
              <a:gd name="connsiteY6" fmla="*/ 0 h 3244365"/>
              <a:gd name="connsiteX0" fmla="*/ 0 w 7279125"/>
              <a:gd name="connsiteY0" fmla="*/ 0 h 3244541"/>
              <a:gd name="connsiteX1" fmla="*/ 5868616 w 7279125"/>
              <a:gd name="connsiteY1" fmla="*/ 0 h 3244541"/>
              <a:gd name="connsiteX2" fmla="*/ 5868614 w 7279125"/>
              <a:gd name="connsiteY2" fmla="*/ 137423 h 3244541"/>
              <a:gd name="connsiteX3" fmla="*/ 580005 w 7279125"/>
              <a:gd name="connsiteY3" fmla="*/ 139534 h 3244541"/>
              <a:gd name="connsiteX4" fmla="*/ 7279125 w 7279125"/>
              <a:gd name="connsiteY4" fmla="*/ 3238094 h 3244541"/>
              <a:gd name="connsiteX5" fmla="*/ 6971877 w 7279125"/>
              <a:gd name="connsiteY5" fmla="*/ 3244365 h 3244541"/>
              <a:gd name="connsiteX6" fmla="*/ 0 w 7279125"/>
              <a:gd name="connsiteY6" fmla="*/ 0 h 3244541"/>
              <a:gd name="connsiteX0" fmla="*/ 0 w 7290142"/>
              <a:gd name="connsiteY0" fmla="*/ 0 h 3244610"/>
              <a:gd name="connsiteX1" fmla="*/ 5868616 w 7290142"/>
              <a:gd name="connsiteY1" fmla="*/ 0 h 3244610"/>
              <a:gd name="connsiteX2" fmla="*/ 5868614 w 7290142"/>
              <a:gd name="connsiteY2" fmla="*/ 137423 h 3244610"/>
              <a:gd name="connsiteX3" fmla="*/ 580005 w 7290142"/>
              <a:gd name="connsiteY3" fmla="*/ 139534 h 3244610"/>
              <a:gd name="connsiteX4" fmla="*/ 7290142 w 7290142"/>
              <a:gd name="connsiteY4" fmla="*/ 3243602 h 3244610"/>
              <a:gd name="connsiteX5" fmla="*/ 6971877 w 7290142"/>
              <a:gd name="connsiteY5" fmla="*/ 3244365 h 3244610"/>
              <a:gd name="connsiteX6" fmla="*/ 0 w 7290142"/>
              <a:gd name="connsiteY6" fmla="*/ 0 h 3244610"/>
              <a:gd name="connsiteX0" fmla="*/ 0 w 7290142"/>
              <a:gd name="connsiteY0" fmla="*/ 0 h 3244762"/>
              <a:gd name="connsiteX1" fmla="*/ 5868616 w 7290142"/>
              <a:gd name="connsiteY1" fmla="*/ 0 h 3244762"/>
              <a:gd name="connsiteX2" fmla="*/ 5868614 w 7290142"/>
              <a:gd name="connsiteY2" fmla="*/ 137423 h 3244762"/>
              <a:gd name="connsiteX3" fmla="*/ 580005 w 7290142"/>
              <a:gd name="connsiteY3" fmla="*/ 139534 h 3244762"/>
              <a:gd name="connsiteX4" fmla="*/ 7290142 w 7290142"/>
              <a:gd name="connsiteY4" fmla="*/ 3243602 h 3244762"/>
              <a:gd name="connsiteX5" fmla="*/ 6971877 w 7290142"/>
              <a:gd name="connsiteY5" fmla="*/ 3244365 h 3244762"/>
              <a:gd name="connsiteX6" fmla="*/ 0 w 7290142"/>
              <a:gd name="connsiteY6" fmla="*/ 0 h 3244762"/>
              <a:gd name="connsiteX0" fmla="*/ 0 w 7290142"/>
              <a:gd name="connsiteY0" fmla="*/ 0 h 3244936"/>
              <a:gd name="connsiteX1" fmla="*/ 5868616 w 7290142"/>
              <a:gd name="connsiteY1" fmla="*/ 0 h 3244936"/>
              <a:gd name="connsiteX2" fmla="*/ 5868614 w 7290142"/>
              <a:gd name="connsiteY2" fmla="*/ 137423 h 3244936"/>
              <a:gd name="connsiteX3" fmla="*/ 580005 w 7290142"/>
              <a:gd name="connsiteY3" fmla="*/ 139534 h 3244936"/>
              <a:gd name="connsiteX4" fmla="*/ 7290142 w 7290142"/>
              <a:gd name="connsiteY4" fmla="*/ 3243602 h 3244936"/>
              <a:gd name="connsiteX5" fmla="*/ 6971877 w 7290142"/>
              <a:gd name="connsiteY5" fmla="*/ 3244365 h 3244936"/>
              <a:gd name="connsiteX6" fmla="*/ 0 w 7290142"/>
              <a:gd name="connsiteY6" fmla="*/ 0 h 3244936"/>
              <a:gd name="connsiteX0" fmla="*/ 0 w 7298404"/>
              <a:gd name="connsiteY0" fmla="*/ 0 h 3246356"/>
              <a:gd name="connsiteX1" fmla="*/ 5868616 w 7298404"/>
              <a:gd name="connsiteY1" fmla="*/ 0 h 3246356"/>
              <a:gd name="connsiteX2" fmla="*/ 5868614 w 7298404"/>
              <a:gd name="connsiteY2" fmla="*/ 137423 h 3246356"/>
              <a:gd name="connsiteX3" fmla="*/ 580005 w 7298404"/>
              <a:gd name="connsiteY3" fmla="*/ 139534 h 3246356"/>
              <a:gd name="connsiteX4" fmla="*/ 7298404 w 7298404"/>
              <a:gd name="connsiteY4" fmla="*/ 3246356 h 3246356"/>
              <a:gd name="connsiteX5" fmla="*/ 6971877 w 7298404"/>
              <a:gd name="connsiteY5" fmla="*/ 3244365 h 3246356"/>
              <a:gd name="connsiteX6" fmla="*/ 0 w 7298404"/>
              <a:gd name="connsiteY6" fmla="*/ 0 h 3246356"/>
              <a:gd name="connsiteX0" fmla="*/ 0 w 7298404"/>
              <a:gd name="connsiteY0" fmla="*/ 0 h 3246356"/>
              <a:gd name="connsiteX1" fmla="*/ 5868616 w 7298404"/>
              <a:gd name="connsiteY1" fmla="*/ 0 h 3246356"/>
              <a:gd name="connsiteX2" fmla="*/ 5868614 w 7298404"/>
              <a:gd name="connsiteY2" fmla="*/ 137423 h 3246356"/>
              <a:gd name="connsiteX3" fmla="*/ 580005 w 7298404"/>
              <a:gd name="connsiteY3" fmla="*/ 139534 h 3246356"/>
              <a:gd name="connsiteX4" fmla="*/ 7298404 w 7298404"/>
              <a:gd name="connsiteY4" fmla="*/ 3246356 h 3246356"/>
              <a:gd name="connsiteX5" fmla="*/ 6971877 w 7298404"/>
              <a:gd name="connsiteY5" fmla="*/ 3244365 h 3246356"/>
              <a:gd name="connsiteX6" fmla="*/ 3292564 w 7298404"/>
              <a:gd name="connsiteY6" fmla="*/ 1537383 h 3246356"/>
              <a:gd name="connsiteX7" fmla="*/ 0 w 7298404"/>
              <a:gd name="connsiteY7" fmla="*/ 0 h 3246356"/>
              <a:gd name="connsiteX0" fmla="*/ 0 w 7298404"/>
              <a:gd name="connsiteY0" fmla="*/ 0 h 3246356"/>
              <a:gd name="connsiteX1" fmla="*/ 5868616 w 7298404"/>
              <a:gd name="connsiteY1" fmla="*/ 0 h 3246356"/>
              <a:gd name="connsiteX2" fmla="*/ 5868614 w 7298404"/>
              <a:gd name="connsiteY2" fmla="*/ 137423 h 3246356"/>
              <a:gd name="connsiteX3" fmla="*/ 580005 w 7298404"/>
              <a:gd name="connsiteY3" fmla="*/ 139534 h 3246356"/>
              <a:gd name="connsiteX4" fmla="*/ 3573575 w 7298404"/>
              <a:gd name="connsiteY4" fmla="*/ 1528462 h 3246356"/>
              <a:gd name="connsiteX5" fmla="*/ 7298404 w 7298404"/>
              <a:gd name="connsiteY5" fmla="*/ 3246356 h 3246356"/>
              <a:gd name="connsiteX6" fmla="*/ 6971877 w 7298404"/>
              <a:gd name="connsiteY6" fmla="*/ 3244365 h 3246356"/>
              <a:gd name="connsiteX7" fmla="*/ 3292564 w 7298404"/>
              <a:gd name="connsiteY7" fmla="*/ 1537383 h 3246356"/>
              <a:gd name="connsiteX8" fmla="*/ 0 w 7298404"/>
              <a:gd name="connsiteY8" fmla="*/ 0 h 3246356"/>
              <a:gd name="connsiteX0" fmla="*/ 0 w 6971877"/>
              <a:gd name="connsiteY0" fmla="*/ 0 h 3244365"/>
              <a:gd name="connsiteX1" fmla="*/ 5868616 w 6971877"/>
              <a:gd name="connsiteY1" fmla="*/ 0 h 3244365"/>
              <a:gd name="connsiteX2" fmla="*/ 5868614 w 6971877"/>
              <a:gd name="connsiteY2" fmla="*/ 137423 h 3244365"/>
              <a:gd name="connsiteX3" fmla="*/ 580005 w 6971877"/>
              <a:gd name="connsiteY3" fmla="*/ 139534 h 3244365"/>
              <a:gd name="connsiteX4" fmla="*/ 3573575 w 6971877"/>
              <a:gd name="connsiteY4" fmla="*/ 1528462 h 3244365"/>
              <a:gd name="connsiteX5" fmla="*/ 6971877 w 6971877"/>
              <a:gd name="connsiteY5" fmla="*/ 3244365 h 3244365"/>
              <a:gd name="connsiteX6" fmla="*/ 3292564 w 6971877"/>
              <a:gd name="connsiteY6" fmla="*/ 1537383 h 3244365"/>
              <a:gd name="connsiteX7" fmla="*/ 0 w 6971877"/>
              <a:gd name="connsiteY7" fmla="*/ 0 h 3244365"/>
              <a:gd name="connsiteX0" fmla="*/ 0 w 5868843"/>
              <a:gd name="connsiteY0" fmla="*/ 0 h 1537383"/>
              <a:gd name="connsiteX1" fmla="*/ 5868616 w 5868843"/>
              <a:gd name="connsiteY1" fmla="*/ 0 h 1537383"/>
              <a:gd name="connsiteX2" fmla="*/ 5868614 w 5868843"/>
              <a:gd name="connsiteY2" fmla="*/ 137423 h 1537383"/>
              <a:gd name="connsiteX3" fmla="*/ 580005 w 5868843"/>
              <a:gd name="connsiteY3" fmla="*/ 139534 h 1537383"/>
              <a:gd name="connsiteX4" fmla="*/ 3573575 w 5868843"/>
              <a:gd name="connsiteY4" fmla="*/ 1528462 h 1537383"/>
              <a:gd name="connsiteX5" fmla="*/ 3292564 w 5868843"/>
              <a:gd name="connsiteY5" fmla="*/ 1537383 h 1537383"/>
              <a:gd name="connsiteX6" fmla="*/ 0 w 5868843"/>
              <a:gd name="connsiteY6" fmla="*/ 0 h 1537383"/>
              <a:gd name="connsiteX0" fmla="*/ 0 w 5868843"/>
              <a:gd name="connsiteY0" fmla="*/ 0 h 1537383"/>
              <a:gd name="connsiteX1" fmla="*/ 5868616 w 5868843"/>
              <a:gd name="connsiteY1" fmla="*/ 0 h 1537383"/>
              <a:gd name="connsiteX2" fmla="*/ 5868614 w 5868843"/>
              <a:gd name="connsiteY2" fmla="*/ 137423 h 1537383"/>
              <a:gd name="connsiteX3" fmla="*/ 580005 w 5868843"/>
              <a:gd name="connsiteY3" fmla="*/ 139534 h 1537383"/>
              <a:gd name="connsiteX4" fmla="*/ 3573575 w 5868843"/>
              <a:gd name="connsiteY4" fmla="*/ 1532923 h 1537383"/>
              <a:gd name="connsiteX5" fmla="*/ 3292564 w 5868843"/>
              <a:gd name="connsiteY5" fmla="*/ 1537383 h 1537383"/>
              <a:gd name="connsiteX6" fmla="*/ 0 w 5868843"/>
              <a:gd name="connsiteY6" fmla="*/ 0 h 1537383"/>
              <a:gd name="connsiteX0" fmla="*/ 0 w 12115507"/>
              <a:gd name="connsiteY0" fmla="*/ 0 h 1537383"/>
              <a:gd name="connsiteX1" fmla="*/ 12115507 w 12115507"/>
              <a:gd name="connsiteY1" fmla="*/ 9054 h 1537383"/>
              <a:gd name="connsiteX2" fmla="*/ 5868614 w 12115507"/>
              <a:gd name="connsiteY2" fmla="*/ 137423 h 1537383"/>
              <a:gd name="connsiteX3" fmla="*/ 580005 w 12115507"/>
              <a:gd name="connsiteY3" fmla="*/ 139534 h 1537383"/>
              <a:gd name="connsiteX4" fmla="*/ 3573575 w 12115507"/>
              <a:gd name="connsiteY4" fmla="*/ 1532923 h 1537383"/>
              <a:gd name="connsiteX5" fmla="*/ 3292564 w 12115507"/>
              <a:gd name="connsiteY5" fmla="*/ 1537383 h 1537383"/>
              <a:gd name="connsiteX6" fmla="*/ 0 w 12115507"/>
              <a:gd name="connsiteY6" fmla="*/ 0 h 1537383"/>
              <a:gd name="connsiteX0" fmla="*/ 0 w 12115507"/>
              <a:gd name="connsiteY0" fmla="*/ 0 h 1537383"/>
              <a:gd name="connsiteX1" fmla="*/ 12115507 w 12115507"/>
              <a:gd name="connsiteY1" fmla="*/ 9054 h 1537383"/>
              <a:gd name="connsiteX2" fmla="*/ 12106451 w 12115507"/>
              <a:gd name="connsiteY2" fmla="*/ 137423 h 1537383"/>
              <a:gd name="connsiteX3" fmla="*/ 580005 w 12115507"/>
              <a:gd name="connsiteY3" fmla="*/ 139534 h 1537383"/>
              <a:gd name="connsiteX4" fmla="*/ 3573575 w 12115507"/>
              <a:gd name="connsiteY4" fmla="*/ 1532923 h 1537383"/>
              <a:gd name="connsiteX5" fmla="*/ 3292564 w 12115507"/>
              <a:gd name="connsiteY5" fmla="*/ 1537383 h 1537383"/>
              <a:gd name="connsiteX6" fmla="*/ 0 w 12115507"/>
              <a:gd name="connsiteY6" fmla="*/ 0 h 1537383"/>
              <a:gd name="connsiteX0" fmla="*/ 0 w 12109113"/>
              <a:gd name="connsiteY0" fmla="*/ 0 h 1537383"/>
              <a:gd name="connsiteX1" fmla="*/ 12109113 w 12109113"/>
              <a:gd name="connsiteY1" fmla="*/ 5857 h 1537383"/>
              <a:gd name="connsiteX2" fmla="*/ 12106451 w 12109113"/>
              <a:gd name="connsiteY2" fmla="*/ 137423 h 1537383"/>
              <a:gd name="connsiteX3" fmla="*/ 580005 w 12109113"/>
              <a:gd name="connsiteY3" fmla="*/ 139534 h 1537383"/>
              <a:gd name="connsiteX4" fmla="*/ 3573575 w 12109113"/>
              <a:gd name="connsiteY4" fmla="*/ 1532923 h 1537383"/>
              <a:gd name="connsiteX5" fmla="*/ 3292564 w 12109113"/>
              <a:gd name="connsiteY5" fmla="*/ 1537383 h 1537383"/>
              <a:gd name="connsiteX6" fmla="*/ 0 w 12109113"/>
              <a:gd name="connsiteY6" fmla="*/ 0 h 1537383"/>
              <a:gd name="connsiteX0" fmla="*/ 0 w 12109113"/>
              <a:gd name="connsiteY0" fmla="*/ 537 h 1537920"/>
              <a:gd name="connsiteX1" fmla="*/ 12109113 w 12109113"/>
              <a:gd name="connsiteY1" fmla="*/ 0 h 1537920"/>
              <a:gd name="connsiteX2" fmla="*/ 12106451 w 12109113"/>
              <a:gd name="connsiteY2" fmla="*/ 137960 h 1537920"/>
              <a:gd name="connsiteX3" fmla="*/ 580005 w 12109113"/>
              <a:gd name="connsiteY3" fmla="*/ 140071 h 1537920"/>
              <a:gd name="connsiteX4" fmla="*/ 3573575 w 12109113"/>
              <a:gd name="connsiteY4" fmla="*/ 1533460 h 1537920"/>
              <a:gd name="connsiteX5" fmla="*/ 3292564 w 12109113"/>
              <a:gd name="connsiteY5" fmla="*/ 1537920 h 1537920"/>
              <a:gd name="connsiteX6" fmla="*/ 0 w 12109113"/>
              <a:gd name="connsiteY6" fmla="*/ 537 h 1537920"/>
              <a:gd name="connsiteX0" fmla="*/ 0 w 12106452"/>
              <a:gd name="connsiteY0" fmla="*/ 537 h 1537920"/>
              <a:gd name="connsiteX1" fmla="*/ 11737638 w 12106452"/>
              <a:gd name="connsiteY1" fmla="*/ 0 h 1537920"/>
              <a:gd name="connsiteX2" fmla="*/ 12106451 w 12106452"/>
              <a:gd name="connsiteY2" fmla="*/ 137960 h 1537920"/>
              <a:gd name="connsiteX3" fmla="*/ 580005 w 12106452"/>
              <a:gd name="connsiteY3" fmla="*/ 140071 h 1537920"/>
              <a:gd name="connsiteX4" fmla="*/ 3573575 w 12106452"/>
              <a:gd name="connsiteY4" fmla="*/ 1533460 h 1537920"/>
              <a:gd name="connsiteX5" fmla="*/ 3292564 w 12106452"/>
              <a:gd name="connsiteY5" fmla="*/ 1537920 h 1537920"/>
              <a:gd name="connsiteX6" fmla="*/ 0 w 12106452"/>
              <a:gd name="connsiteY6" fmla="*/ 537 h 1537920"/>
              <a:gd name="connsiteX0" fmla="*/ 0 w 11737638"/>
              <a:gd name="connsiteY0" fmla="*/ 537 h 1537920"/>
              <a:gd name="connsiteX1" fmla="*/ 11737638 w 11737638"/>
              <a:gd name="connsiteY1" fmla="*/ 0 h 1537920"/>
              <a:gd name="connsiteX2" fmla="*/ 11720861 w 11737638"/>
              <a:gd name="connsiteY2" fmla="*/ 137960 h 1537920"/>
              <a:gd name="connsiteX3" fmla="*/ 580005 w 11737638"/>
              <a:gd name="connsiteY3" fmla="*/ 140071 h 1537920"/>
              <a:gd name="connsiteX4" fmla="*/ 3573575 w 11737638"/>
              <a:gd name="connsiteY4" fmla="*/ 1533460 h 1537920"/>
              <a:gd name="connsiteX5" fmla="*/ 3292564 w 11737638"/>
              <a:gd name="connsiteY5" fmla="*/ 1537920 h 1537920"/>
              <a:gd name="connsiteX6" fmla="*/ 0 w 11737638"/>
              <a:gd name="connsiteY6" fmla="*/ 537 h 1537920"/>
              <a:gd name="connsiteX0" fmla="*/ 0 w 11720873"/>
              <a:gd name="connsiteY0" fmla="*/ 3291 h 1540674"/>
              <a:gd name="connsiteX1" fmla="*/ 11685308 w 11720873"/>
              <a:gd name="connsiteY1" fmla="*/ 0 h 1540674"/>
              <a:gd name="connsiteX2" fmla="*/ 11720861 w 11720873"/>
              <a:gd name="connsiteY2" fmla="*/ 140714 h 1540674"/>
              <a:gd name="connsiteX3" fmla="*/ 580005 w 11720873"/>
              <a:gd name="connsiteY3" fmla="*/ 142825 h 1540674"/>
              <a:gd name="connsiteX4" fmla="*/ 3573575 w 11720873"/>
              <a:gd name="connsiteY4" fmla="*/ 1536214 h 1540674"/>
              <a:gd name="connsiteX5" fmla="*/ 3292564 w 11720873"/>
              <a:gd name="connsiteY5" fmla="*/ 1540674 h 1540674"/>
              <a:gd name="connsiteX6" fmla="*/ 0 w 11720873"/>
              <a:gd name="connsiteY6" fmla="*/ 3291 h 1540674"/>
              <a:gd name="connsiteX0" fmla="*/ 0 w 11685308"/>
              <a:gd name="connsiteY0" fmla="*/ 3291 h 1540674"/>
              <a:gd name="connsiteX1" fmla="*/ 11685308 w 11685308"/>
              <a:gd name="connsiteY1" fmla="*/ 0 h 1540674"/>
              <a:gd name="connsiteX2" fmla="*/ 11682302 w 11685308"/>
              <a:gd name="connsiteY2" fmla="*/ 140714 h 1540674"/>
              <a:gd name="connsiteX3" fmla="*/ 580005 w 11685308"/>
              <a:gd name="connsiteY3" fmla="*/ 142825 h 1540674"/>
              <a:gd name="connsiteX4" fmla="*/ 3573575 w 11685308"/>
              <a:gd name="connsiteY4" fmla="*/ 1536214 h 1540674"/>
              <a:gd name="connsiteX5" fmla="*/ 3292564 w 11685308"/>
              <a:gd name="connsiteY5" fmla="*/ 1540674 h 1540674"/>
              <a:gd name="connsiteX6" fmla="*/ 0 w 11685308"/>
              <a:gd name="connsiteY6" fmla="*/ 3291 h 1540674"/>
              <a:gd name="connsiteX0" fmla="*/ 0 w 11682404"/>
              <a:gd name="connsiteY0" fmla="*/ 3291 h 1540674"/>
              <a:gd name="connsiteX1" fmla="*/ 11679800 w 11682404"/>
              <a:gd name="connsiteY1" fmla="*/ 0 h 1540674"/>
              <a:gd name="connsiteX2" fmla="*/ 11682302 w 11682404"/>
              <a:gd name="connsiteY2" fmla="*/ 140714 h 1540674"/>
              <a:gd name="connsiteX3" fmla="*/ 580005 w 11682404"/>
              <a:gd name="connsiteY3" fmla="*/ 142825 h 1540674"/>
              <a:gd name="connsiteX4" fmla="*/ 3573575 w 11682404"/>
              <a:gd name="connsiteY4" fmla="*/ 1536214 h 1540674"/>
              <a:gd name="connsiteX5" fmla="*/ 3292564 w 11682404"/>
              <a:gd name="connsiteY5" fmla="*/ 1540674 h 1540674"/>
              <a:gd name="connsiteX6" fmla="*/ 0 w 11682404"/>
              <a:gd name="connsiteY6" fmla="*/ 3291 h 1540674"/>
              <a:gd name="connsiteX0" fmla="*/ 0 w 11682404"/>
              <a:gd name="connsiteY0" fmla="*/ 3291 h 1732558"/>
              <a:gd name="connsiteX1" fmla="*/ 11679800 w 11682404"/>
              <a:gd name="connsiteY1" fmla="*/ 0 h 1732558"/>
              <a:gd name="connsiteX2" fmla="*/ 11682302 w 11682404"/>
              <a:gd name="connsiteY2" fmla="*/ 140714 h 1732558"/>
              <a:gd name="connsiteX3" fmla="*/ 580005 w 11682404"/>
              <a:gd name="connsiteY3" fmla="*/ 142825 h 1732558"/>
              <a:gd name="connsiteX4" fmla="*/ 3991506 w 11682404"/>
              <a:gd name="connsiteY4" fmla="*/ 1732558 h 1732558"/>
              <a:gd name="connsiteX5" fmla="*/ 3292564 w 11682404"/>
              <a:gd name="connsiteY5" fmla="*/ 1540674 h 1732558"/>
              <a:gd name="connsiteX6" fmla="*/ 0 w 11682404"/>
              <a:gd name="connsiteY6" fmla="*/ 3291 h 1732558"/>
              <a:gd name="connsiteX0" fmla="*/ 0 w 11682404"/>
              <a:gd name="connsiteY0" fmla="*/ 3291 h 1737017"/>
              <a:gd name="connsiteX1" fmla="*/ 11679800 w 11682404"/>
              <a:gd name="connsiteY1" fmla="*/ 0 h 1737017"/>
              <a:gd name="connsiteX2" fmla="*/ 11682302 w 11682404"/>
              <a:gd name="connsiteY2" fmla="*/ 140714 h 1737017"/>
              <a:gd name="connsiteX3" fmla="*/ 580005 w 11682404"/>
              <a:gd name="connsiteY3" fmla="*/ 142825 h 1737017"/>
              <a:gd name="connsiteX4" fmla="*/ 3991506 w 11682404"/>
              <a:gd name="connsiteY4" fmla="*/ 1732558 h 1737017"/>
              <a:gd name="connsiteX5" fmla="*/ 3710495 w 11682404"/>
              <a:gd name="connsiteY5" fmla="*/ 1737017 h 1737017"/>
              <a:gd name="connsiteX6" fmla="*/ 0 w 11682404"/>
              <a:gd name="connsiteY6" fmla="*/ 3291 h 1737017"/>
              <a:gd name="connsiteX0" fmla="*/ 0 w 11622246"/>
              <a:gd name="connsiteY0" fmla="*/ 3291 h 1737017"/>
              <a:gd name="connsiteX1" fmla="*/ 11619642 w 11622246"/>
              <a:gd name="connsiteY1" fmla="*/ 0 h 1737017"/>
              <a:gd name="connsiteX2" fmla="*/ 11622144 w 11622246"/>
              <a:gd name="connsiteY2" fmla="*/ 140714 h 1737017"/>
              <a:gd name="connsiteX3" fmla="*/ 519847 w 11622246"/>
              <a:gd name="connsiteY3" fmla="*/ 142825 h 1737017"/>
              <a:gd name="connsiteX4" fmla="*/ 3931348 w 11622246"/>
              <a:gd name="connsiteY4" fmla="*/ 1732558 h 1737017"/>
              <a:gd name="connsiteX5" fmla="*/ 3650337 w 11622246"/>
              <a:gd name="connsiteY5" fmla="*/ 1737017 h 1737017"/>
              <a:gd name="connsiteX6" fmla="*/ 0 w 11622246"/>
              <a:gd name="connsiteY6" fmla="*/ 3291 h 1737017"/>
              <a:gd name="connsiteX0" fmla="*/ 0 w 11622246"/>
              <a:gd name="connsiteY0" fmla="*/ 3291 h 1749049"/>
              <a:gd name="connsiteX1" fmla="*/ 11619642 w 11622246"/>
              <a:gd name="connsiteY1" fmla="*/ 0 h 1749049"/>
              <a:gd name="connsiteX2" fmla="*/ 11622144 w 11622246"/>
              <a:gd name="connsiteY2" fmla="*/ 140714 h 1749049"/>
              <a:gd name="connsiteX3" fmla="*/ 519847 w 11622246"/>
              <a:gd name="connsiteY3" fmla="*/ 142825 h 1749049"/>
              <a:gd name="connsiteX4" fmla="*/ 3931348 w 11622246"/>
              <a:gd name="connsiteY4" fmla="*/ 1732558 h 1749049"/>
              <a:gd name="connsiteX5" fmla="*/ 3734558 w 11622246"/>
              <a:gd name="connsiteY5" fmla="*/ 1749049 h 1749049"/>
              <a:gd name="connsiteX6" fmla="*/ 0 w 11622246"/>
              <a:gd name="connsiteY6" fmla="*/ 3291 h 1749049"/>
              <a:gd name="connsiteX0" fmla="*/ 0 w 11622246"/>
              <a:gd name="connsiteY0" fmla="*/ 3291 h 1733809"/>
              <a:gd name="connsiteX1" fmla="*/ 11619642 w 11622246"/>
              <a:gd name="connsiteY1" fmla="*/ 0 h 1733809"/>
              <a:gd name="connsiteX2" fmla="*/ 11622144 w 11622246"/>
              <a:gd name="connsiteY2" fmla="*/ 140714 h 1733809"/>
              <a:gd name="connsiteX3" fmla="*/ 519847 w 11622246"/>
              <a:gd name="connsiteY3" fmla="*/ 142825 h 1733809"/>
              <a:gd name="connsiteX4" fmla="*/ 3931348 w 11622246"/>
              <a:gd name="connsiteY4" fmla="*/ 1732558 h 1733809"/>
              <a:gd name="connsiteX5" fmla="*/ 3776468 w 11622246"/>
              <a:gd name="connsiteY5" fmla="*/ 1733809 h 1733809"/>
              <a:gd name="connsiteX6" fmla="*/ 0 w 11622246"/>
              <a:gd name="connsiteY6" fmla="*/ 3291 h 1733809"/>
              <a:gd name="connsiteX0" fmla="*/ 0 w 11587956"/>
              <a:gd name="connsiteY0" fmla="*/ 3291 h 1733809"/>
              <a:gd name="connsiteX1" fmla="*/ 11585352 w 11587956"/>
              <a:gd name="connsiteY1" fmla="*/ 0 h 1733809"/>
              <a:gd name="connsiteX2" fmla="*/ 11587854 w 11587956"/>
              <a:gd name="connsiteY2" fmla="*/ 140714 h 1733809"/>
              <a:gd name="connsiteX3" fmla="*/ 485557 w 11587956"/>
              <a:gd name="connsiteY3" fmla="*/ 142825 h 1733809"/>
              <a:gd name="connsiteX4" fmla="*/ 3897058 w 11587956"/>
              <a:gd name="connsiteY4" fmla="*/ 1732558 h 1733809"/>
              <a:gd name="connsiteX5" fmla="*/ 3742178 w 11587956"/>
              <a:gd name="connsiteY5" fmla="*/ 1733809 h 1733809"/>
              <a:gd name="connsiteX6" fmla="*/ 0 w 11587956"/>
              <a:gd name="connsiteY6" fmla="*/ 3291 h 1733809"/>
              <a:gd name="connsiteX0" fmla="*/ 0 w 11591766"/>
              <a:gd name="connsiteY0" fmla="*/ 3291 h 1733809"/>
              <a:gd name="connsiteX1" fmla="*/ 11589162 w 11591766"/>
              <a:gd name="connsiteY1" fmla="*/ 0 h 1733809"/>
              <a:gd name="connsiteX2" fmla="*/ 11591664 w 11591766"/>
              <a:gd name="connsiteY2" fmla="*/ 140714 h 1733809"/>
              <a:gd name="connsiteX3" fmla="*/ 489367 w 11591766"/>
              <a:gd name="connsiteY3" fmla="*/ 142825 h 1733809"/>
              <a:gd name="connsiteX4" fmla="*/ 3900868 w 11591766"/>
              <a:gd name="connsiteY4" fmla="*/ 1732558 h 1733809"/>
              <a:gd name="connsiteX5" fmla="*/ 3745988 w 11591766"/>
              <a:gd name="connsiteY5" fmla="*/ 1733809 h 1733809"/>
              <a:gd name="connsiteX6" fmla="*/ 0 w 11591766"/>
              <a:gd name="connsiteY6" fmla="*/ 3291 h 1733809"/>
              <a:gd name="connsiteX0" fmla="*/ 0 w 11580336"/>
              <a:gd name="connsiteY0" fmla="*/ 7101 h 1733809"/>
              <a:gd name="connsiteX1" fmla="*/ 11577732 w 11580336"/>
              <a:gd name="connsiteY1" fmla="*/ 0 h 1733809"/>
              <a:gd name="connsiteX2" fmla="*/ 11580234 w 11580336"/>
              <a:gd name="connsiteY2" fmla="*/ 140714 h 1733809"/>
              <a:gd name="connsiteX3" fmla="*/ 477937 w 11580336"/>
              <a:gd name="connsiteY3" fmla="*/ 142825 h 1733809"/>
              <a:gd name="connsiteX4" fmla="*/ 3889438 w 11580336"/>
              <a:gd name="connsiteY4" fmla="*/ 1732558 h 1733809"/>
              <a:gd name="connsiteX5" fmla="*/ 3734558 w 11580336"/>
              <a:gd name="connsiteY5" fmla="*/ 1733809 h 1733809"/>
              <a:gd name="connsiteX6" fmla="*/ 0 w 11580336"/>
              <a:gd name="connsiteY6" fmla="*/ 7101 h 1733809"/>
              <a:gd name="connsiteX0" fmla="*/ 0 w 11580336"/>
              <a:gd name="connsiteY0" fmla="*/ 7101 h 1733809"/>
              <a:gd name="connsiteX1" fmla="*/ 11577732 w 11580336"/>
              <a:gd name="connsiteY1" fmla="*/ 0 h 1733809"/>
              <a:gd name="connsiteX2" fmla="*/ 11580234 w 11580336"/>
              <a:gd name="connsiteY2" fmla="*/ 140714 h 1733809"/>
              <a:gd name="connsiteX3" fmla="*/ 477937 w 11580336"/>
              <a:gd name="connsiteY3" fmla="*/ 142825 h 1733809"/>
              <a:gd name="connsiteX4" fmla="*/ 3889438 w 11580336"/>
              <a:gd name="connsiteY4" fmla="*/ 1732558 h 1733809"/>
              <a:gd name="connsiteX5" fmla="*/ 3742178 w 11580336"/>
              <a:gd name="connsiteY5" fmla="*/ 1733809 h 1733809"/>
              <a:gd name="connsiteX6" fmla="*/ 0 w 11580336"/>
              <a:gd name="connsiteY6" fmla="*/ 7101 h 1733809"/>
              <a:gd name="connsiteX0" fmla="*/ 0 w 11565096"/>
              <a:gd name="connsiteY0" fmla="*/ 7101 h 1733809"/>
              <a:gd name="connsiteX1" fmla="*/ 11562492 w 11565096"/>
              <a:gd name="connsiteY1" fmla="*/ 0 h 1733809"/>
              <a:gd name="connsiteX2" fmla="*/ 11564994 w 11565096"/>
              <a:gd name="connsiteY2" fmla="*/ 140714 h 1733809"/>
              <a:gd name="connsiteX3" fmla="*/ 462697 w 11565096"/>
              <a:gd name="connsiteY3" fmla="*/ 142825 h 1733809"/>
              <a:gd name="connsiteX4" fmla="*/ 3874198 w 11565096"/>
              <a:gd name="connsiteY4" fmla="*/ 1732558 h 1733809"/>
              <a:gd name="connsiteX5" fmla="*/ 3726938 w 11565096"/>
              <a:gd name="connsiteY5" fmla="*/ 1733809 h 1733809"/>
              <a:gd name="connsiteX6" fmla="*/ 0 w 11565096"/>
              <a:gd name="connsiteY6" fmla="*/ 7101 h 1733809"/>
              <a:gd name="connsiteX0" fmla="*/ 0 w 11561286"/>
              <a:gd name="connsiteY0" fmla="*/ 3291 h 1733809"/>
              <a:gd name="connsiteX1" fmla="*/ 11558682 w 11561286"/>
              <a:gd name="connsiteY1" fmla="*/ 0 h 1733809"/>
              <a:gd name="connsiteX2" fmla="*/ 11561184 w 11561286"/>
              <a:gd name="connsiteY2" fmla="*/ 140714 h 1733809"/>
              <a:gd name="connsiteX3" fmla="*/ 458887 w 11561286"/>
              <a:gd name="connsiteY3" fmla="*/ 142825 h 1733809"/>
              <a:gd name="connsiteX4" fmla="*/ 3870388 w 11561286"/>
              <a:gd name="connsiteY4" fmla="*/ 1732558 h 1733809"/>
              <a:gd name="connsiteX5" fmla="*/ 3723128 w 11561286"/>
              <a:gd name="connsiteY5" fmla="*/ 1733809 h 1733809"/>
              <a:gd name="connsiteX6" fmla="*/ 0 w 11561286"/>
              <a:gd name="connsiteY6" fmla="*/ 3291 h 1733809"/>
              <a:gd name="connsiteX0" fmla="*/ 0 w 11561286"/>
              <a:gd name="connsiteY0" fmla="*/ 3291 h 1733809"/>
              <a:gd name="connsiteX1" fmla="*/ 11558682 w 11561286"/>
              <a:gd name="connsiteY1" fmla="*/ 0 h 1733809"/>
              <a:gd name="connsiteX2" fmla="*/ 11561184 w 11561286"/>
              <a:gd name="connsiteY2" fmla="*/ 140714 h 1733809"/>
              <a:gd name="connsiteX3" fmla="*/ 458887 w 11561286"/>
              <a:gd name="connsiteY3" fmla="*/ 142825 h 1733809"/>
              <a:gd name="connsiteX4" fmla="*/ 3870388 w 11561286"/>
              <a:gd name="connsiteY4" fmla="*/ 1732558 h 1733809"/>
              <a:gd name="connsiteX5" fmla="*/ 3734558 w 11561286"/>
              <a:gd name="connsiteY5" fmla="*/ 1733809 h 1733809"/>
              <a:gd name="connsiteX6" fmla="*/ 0 w 11561286"/>
              <a:gd name="connsiteY6" fmla="*/ 3291 h 1733809"/>
              <a:gd name="connsiteX0" fmla="*/ 0 w 11561286"/>
              <a:gd name="connsiteY0" fmla="*/ 3291 h 1733809"/>
              <a:gd name="connsiteX1" fmla="*/ 11558682 w 11561286"/>
              <a:gd name="connsiteY1" fmla="*/ 0 h 1733809"/>
              <a:gd name="connsiteX2" fmla="*/ 11561184 w 11561286"/>
              <a:gd name="connsiteY2" fmla="*/ 140714 h 1733809"/>
              <a:gd name="connsiteX3" fmla="*/ 458887 w 11561286"/>
              <a:gd name="connsiteY3" fmla="*/ 142825 h 1733809"/>
              <a:gd name="connsiteX4" fmla="*/ 3870388 w 11561286"/>
              <a:gd name="connsiteY4" fmla="*/ 1732558 h 1733809"/>
              <a:gd name="connsiteX5" fmla="*/ 3726938 w 11561286"/>
              <a:gd name="connsiteY5" fmla="*/ 1733809 h 1733809"/>
              <a:gd name="connsiteX6" fmla="*/ 0 w 11561286"/>
              <a:gd name="connsiteY6" fmla="*/ 3291 h 173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286" h="1733809">
                <a:moveTo>
                  <a:pt x="0" y="3291"/>
                </a:moveTo>
                <a:lnTo>
                  <a:pt x="11558682" y="0"/>
                </a:lnTo>
                <a:cubicBezTo>
                  <a:pt x="11557888" y="48983"/>
                  <a:pt x="11561978" y="91731"/>
                  <a:pt x="11561184" y="140714"/>
                </a:cubicBezTo>
                <a:lnTo>
                  <a:pt x="458887" y="142825"/>
                </a:lnTo>
                <a:lnTo>
                  <a:pt x="3870388" y="1732558"/>
                </a:lnTo>
                <a:lnTo>
                  <a:pt x="3726938" y="1733809"/>
                </a:lnTo>
                <a:lnTo>
                  <a:pt x="0" y="3291"/>
                </a:lnTo>
                <a:close/>
              </a:path>
            </a:pathLst>
          </a:custGeom>
          <a:gradFill>
            <a:gsLst>
              <a:gs pos="66000">
                <a:srgbClr val="FFA3AA"/>
              </a:gs>
              <a:gs pos="0">
                <a:schemeClr val="bg1"/>
              </a:gs>
            </a:gsLst>
            <a:lin ang="10800000" scaled="0"/>
          </a:gradFill>
          <a:ln>
            <a:noFill/>
          </a:ln>
          <a:effectLst>
            <a:outerShdw blurRad="88900" dist="177800" dir="2700000" algn="t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l"/>
            <a:endParaRPr lang="en-US" dirty="0"/>
          </a:p>
        </p:txBody>
      </p:sp>
      <p:sp>
        <p:nvSpPr>
          <p:cNvPr id="281" name="Rectangle 277">
            <a:extLst>
              <a:ext uri="{FF2B5EF4-FFF2-40B4-BE49-F238E27FC236}">
                <a16:creationId xmlns:a16="http://schemas.microsoft.com/office/drawing/2014/main" xmlns="" id="{005F325B-BC13-419C-AEDA-763994ED5384}"/>
              </a:ext>
            </a:extLst>
          </p:cNvPr>
          <p:cNvSpPr/>
          <p:nvPr/>
        </p:nvSpPr>
        <p:spPr bwMode="auto">
          <a:xfrm rot="10800000">
            <a:off x="-47095" y="-3723"/>
            <a:ext cx="9977900" cy="3601760"/>
          </a:xfrm>
          <a:custGeom>
            <a:avLst/>
            <a:gdLst>
              <a:gd name="connsiteX0" fmla="*/ 0 w 9245654"/>
              <a:gd name="connsiteY0" fmla="*/ 0 h 132577"/>
              <a:gd name="connsiteX1" fmla="*/ 9245654 w 9245654"/>
              <a:gd name="connsiteY1" fmla="*/ 0 h 132577"/>
              <a:gd name="connsiteX2" fmla="*/ 9245654 w 9245654"/>
              <a:gd name="connsiteY2" fmla="*/ 132577 h 132577"/>
              <a:gd name="connsiteX3" fmla="*/ 0 w 9245654"/>
              <a:gd name="connsiteY3" fmla="*/ 132577 h 132577"/>
              <a:gd name="connsiteX4" fmla="*/ 0 w 9245654"/>
              <a:gd name="connsiteY4" fmla="*/ 0 h 132577"/>
              <a:gd name="connsiteX0" fmla="*/ 1044350 w 10290004"/>
              <a:gd name="connsiteY0" fmla="*/ 528536 h 661113"/>
              <a:gd name="connsiteX1" fmla="*/ 10290004 w 10290004"/>
              <a:gd name="connsiteY1" fmla="*/ 528536 h 661113"/>
              <a:gd name="connsiteX2" fmla="*/ 10290004 w 10290004"/>
              <a:gd name="connsiteY2" fmla="*/ 661113 h 661113"/>
              <a:gd name="connsiteX3" fmla="*/ 1044350 w 10290004"/>
              <a:gd name="connsiteY3" fmla="*/ 661113 h 661113"/>
              <a:gd name="connsiteX4" fmla="*/ 0 w 10290004"/>
              <a:gd name="connsiteY4" fmla="*/ 0 h 661113"/>
              <a:gd name="connsiteX5" fmla="*/ 1044350 w 10290004"/>
              <a:gd name="connsiteY5" fmla="*/ 528536 h 661113"/>
              <a:gd name="connsiteX0" fmla="*/ 3520039 w 12765693"/>
              <a:gd name="connsiteY0" fmla="*/ 1929319 h 2061896"/>
              <a:gd name="connsiteX1" fmla="*/ 12765693 w 12765693"/>
              <a:gd name="connsiteY1" fmla="*/ 1929319 h 2061896"/>
              <a:gd name="connsiteX2" fmla="*/ 12765693 w 12765693"/>
              <a:gd name="connsiteY2" fmla="*/ 2061896 h 2061896"/>
              <a:gd name="connsiteX3" fmla="*/ 3520039 w 12765693"/>
              <a:gd name="connsiteY3" fmla="*/ 2061896 h 2061896"/>
              <a:gd name="connsiteX4" fmla="*/ 0 w 12765693"/>
              <a:gd name="connsiteY4" fmla="*/ 0 h 2061896"/>
              <a:gd name="connsiteX5" fmla="*/ 3520039 w 12765693"/>
              <a:gd name="connsiteY5" fmla="*/ 1929319 h 2061896"/>
              <a:gd name="connsiteX0" fmla="*/ 3588133 w 12833787"/>
              <a:gd name="connsiteY0" fmla="*/ 1977958 h 2110535"/>
              <a:gd name="connsiteX1" fmla="*/ 12833787 w 12833787"/>
              <a:gd name="connsiteY1" fmla="*/ 1977958 h 2110535"/>
              <a:gd name="connsiteX2" fmla="*/ 12833787 w 12833787"/>
              <a:gd name="connsiteY2" fmla="*/ 2110535 h 2110535"/>
              <a:gd name="connsiteX3" fmla="*/ 3588133 w 12833787"/>
              <a:gd name="connsiteY3" fmla="*/ 2110535 h 2110535"/>
              <a:gd name="connsiteX4" fmla="*/ 0 w 12833787"/>
              <a:gd name="connsiteY4" fmla="*/ 0 h 2110535"/>
              <a:gd name="connsiteX5" fmla="*/ 3588133 w 12833787"/>
              <a:gd name="connsiteY5" fmla="*/ 1977958 h 2110535"/>
              <a:gd name="connsiteX0" fmla="*/ 3505448 w 12833787"/>
              <a:gd name="connsiteY0" fmla="*/ 1977958 h 2110535"/>
              <a:gd name="connsiteX1" fmla="*/ 12833787 w 12833787"/>
              <a:gd name="connsiteY1" fmla="*/ 1977958 h 2110535"/>
              <a:gd name="connsiteX2" fmla="*/ 12833787 w 12833787"/>
              <a:gd name="connsiteY2" fmla="*/ 2110535 h 2110535"/>
              <a:gd name="connsiteX3" fmla="*/ 3588133 w 12833787"/>
              <a:gd name="connsiteY3" fmla="*/ 2110535 h 2110535"/>
              <a:gd name="connsiteX4" fmla="*/ 0 w 12833787"/>
              <a:gd name="connsiteY4" fmla="*/ 0 h 2110535"/>
              <a:gd name="connsiteX5" fmla="*/ 3505448 w 12833787"/>
              <a:gd name="connsiteY5" fmla="*/ 1977958 h 2110535"/>
              <a:gd name="connsiteX0" fmla="*/ 3505448 w 12833787"/>
              <a:gd name="connsiteY0" fmla="*/ 1977958 h 2110535"/>
              <a:gd name="connsiteX1" fmla="*/ 12833787 w 12833787"/>
              <a:gd name="connsiteY1" fmla="*/ 1977958 h 2110535"/>
              <a:gd name="connsiteX2" fmla="*/ 12833787 w 12833787"/>
              <a:gd name="connsiteY2" fmla="*/ 2110535 h 2110535"/>
              <a:gd name="connsiteX3" fmla="*/ 3471401 w 12833787"/>
              <a:gd name="connsiteY3" fmla="*/ 2110535 h 2110535"/>
              <a:gd name="connsiteX4" fmla="*/ 0 w 12833787"/>
              <a:gd name="connsiteY4" fmla="*/ 0 h 2110535"/>
              <a:gd name="connsiteX5" fmla="*/ 3505448 w 12833787"/>
              <a:gd name="connsiteY5" fmla="*/ 1977958 h 2110535"/>
              <a:gd name="connsiteX0" fmla="*/ 3942375 w 13270714"/>
              <a:gd name="connsiteY0" fmla="*/ 2210543 h 2343120"/>
              <a:gd name="connsiteX1" fmla="*/ 13270714 w 13270714"/>
              <a:gd name="connsiteY1" fmla="*/ 2210543 h 2343120"/>
              <a:gd name="connsiteX2" fmla="*/ 13270714 w 13270714"/>
              <a:gd name="connsiteY2" fmla="*/ 2343120 h 2343120"/>
              <a:gd name="connsiteX3" fmla="*/ 3908328 w 13270714"/>
              <a:gd name="connsiteY3" fmla="*/ 2343120 h 2343120"/>
              <a:gd name="connsiteX4" fmla="*/ 427083 w 13270714"/>
              <a:gd name="connsiteY4" fmla="*/ 273336 h 2343120"/>
              <a:gd name="connsiteX5" fmla="*/ 436927 w 13270714"/>
              <a:gd name="connsiteY5" fmla="*/ 232585 h 2343120"/>
              <a:gd name="connsiteX6" fmla="*/ 3942375 w 13270714"/>
              <a:gd name="connsiteY6" fmla="*/ 2210543 h 2343120"/>
              <a:gd name="connsiteX0" fmla="*/ 3942375 w 13270714"/>
              <a:gd name="connsiteY0" fmla="*/ 2210543 h 2343120"/>
              <a:gd name="connsiteX1" fmla="*/ 13270714 w 13270714"/>
              <a:gd name="connsiteY1" fmla="*/ 2210543 h 2343120"/>
              <a:gd name="connsiteX2" fmla="*/ 13270714 w 13270714"/>
              <a:gd name="connsiteY2" fmla="*/ 2343120 h 2343120"/>
              <a:gd name="connsiteX3" fmla="*/ 3908328 w 13270714"/>
              <a:gd name="connsiteY3" fmla="*/ 2343120 h 2343120"/>
              <a:gd name="connsiteX4" fmla="*/ 427083 w 13270714"/>
              <a:gd name="connsiteY4" fmla="*/ 273336 h 2343120"/>
              <a:gd name="connsiteX5" fmla="*/ 436927 w 13270714"/>
              <a:gd name="connsiteY5" fmla="*/ 232585 h 2343120"/>
              <a:gd name="connsiteX6" fmla="*/ 3942375 w 13270714"/>
              <a:gd name="connsiteY6" fmla="*/ 2210543 h 2343120"/>
              <a:gd name="connsiteX0" fmla="*/ 3950438 w 13278777"/>
              <a:gd name="connsiteY0" fmla="*/ 2192212 h 2324789"/>
              <a:gd name="connsiteX1" fmla="*/ 13278777 w 13278777"/>
              <a:gd name="connsiteY1" fmla="*/ 2192212 h 2324789"/>
              <a:gd name="connsiteX2" fmla="*/ 13278777 w 13278777"/>
              <a:gd name="connsiteY2" fmla="*/ 2324789 h 2324789"/>
              <a:gd name="connsiteX3" fmla="*/ 3916391 w 13278777"/>
              <a:gd name="connsiteY3" fmla="*/ 2324789 h 2324789"/>
              <a:gd name="connsiteX4" fmla="*/ 419435 w 13278777"/>
              <a:gd name="connsiteY4" fmla="*/ 295855 h 2324789"/>
              <a:gd name="connsiteX5" fmla="*/ 444990 w 13278777"/>
              <a:gd name="connsiteY5" fmla="*/ 214254 h 2324789"/>
              <a:gd name="connsiteX6" fmla="*/ 3950438 w 13278777"/>
              <a:gd name="connsiteY6" fmla="*/ 2192212 h 2324789"/>
              <a:gd name="connsiteX0" fmla="*/ 3953709 w 13282048"/>
              <a:gd name="connsiteY0" fmla="*/ 2178109 h 2310686"/>
              <a:gd name="connsiteX1" fmla="*/ 13282048 w 13282048"/>
              <a:gd name="connsiteY1" fmla="*/ 2178109 h 2310686"/>
              <a:gd name="connsiteX2" fmla="*/ 13282048 w 13282048"/>
              <a:gd name="connsiteY2" fmla="*/ 2310686 h 2310686"/>
              <a:gd name="connsiteX3" fmla="*/ 3919662 w 13282048"/>
              <a:gd name="connsiteY3" fmla="*/ 2310686 h 2310686"/>
              <a:gd name="connsiteX4" fmla="*/ 416421 w 13282048"/>
              <a:gd name="connsiteY4" fmla="*/ 316317 h 2310686"/>
              <a:gd name="connsiteX5" fmla="*/ 448261 w 13282048"/>
              <a:gd name="connsiteY5" fmla="*/ 200151 h 2310686"/>
              <a:gd name="connsiteX6" fmla="*/ 3953709 w 13282048"/>
              <a:gd name="connsiteY6" fmla="*/ 2178109 h 2310686"/>
              <a:gd name="connsiteX0" fmla="*/ 3953709 w 13282048"/>
              <a:gd name="connsiteY0" fmla="*/ 2175679 h 2308256"/>
              <a:gd name="connsiteX1" fmla="*/ 13282048 w 13282048"/>
              <a:gd name="connsiteY1" fmla="*/ 2175679 h 2308256"/>
              <a:gd name="connsiteX2" fmla="*/ 13282048 w 13282048"/>
              <a:gd name="connsiteY2" fmla="*/ 2308256 h 2308256"/>
              <a:gd name="connsiteX3" fmla="*/ 3919662 w 13282048"/>
              <a:gd name="connsiteY3" fmla="*/ 2308256 h 2308256"/>
              <a:gd name="connsiteX4" fmla="*/ 416421 w 13282048"/>
              <a:gd name="connsiteY4" fmla="*/ 320171 h 2308256"/>
              <a:gd name="connsiteX5" fmla="*/ 448261 w 13282048"/>
              <a:gd name="connsiteY5" fmla="*/ 197721 h 2308256"/>
              <a:gd name="connsiteX6" fmla="*/ 3953709 w 13282048"/>
              <a:gd name="connsiteY6" fmla="*/ 2175679 h 2308256"/>
              <a:gd name="connsiteX0" fmla="*/ 3811523 w 13139862"/>
              <a:gd name="connsiteY0" fmla="*/ 2064236 h 2196813"/>
              <a:gd name="connsiteX1" fmla="*/ 13139862 w 13139862"/>
              <a:gd name="connsiteY1" fmla="*/ 2064236 h 2196813"/>
              <a:gd name="connsiteX2" fmla="*/ 13139862 w 13139862"/>
              <a:gd name="connsiteY2" fmla="*/ 2196813 h 2196813"/>
              <a:gd name="connsiteX3" fmla="*/ 3777476 w 13139862"/>
              <a:gd name="connsiteY3" fmla="*/ 2196813 h 2196813"/>
              <a:gd name="connsiteX4" fmla="*/ 274235 w 13139862"/>
              <a:gd name="connsiteY4" fmla="*/ 208728 h 2196813"/>
              <a:gd name="connsiteX5" fmla="*/ 306075 w 13139862"/>
              <a:gd name="connsiteY5" fmla="*/ 86278 h 2196813"/>
              <a:gd name="connsiteX6" fmla="*/ 940397 w 13139862"/>
              <a:gd name="connsiteY6" fmla="*/ 441255 h 2196813"/>
              <a:gd name="connsiteX7" fmla="*/ 3811523 w 13139862"/>
              <a:gd name="connsiteY7" fmla="*/ 2064236 h 2196813"/>
              <a:gd name="connsiteX0" fmla="*/ 3604108 w 12932447"/>
              <a:gd name="connsiteY0" fmla="*/ 1988365 h 2120942"/>
              <a:gd name="connsiteX1" fmla="*/ 12932447 w 12932447"/>
              <a:gd name="connsiteY1" fmla="*/ 1988365 h 2120942"/>
              <a:gd name="connsiteX2" fmla="*/ 12932447 w 12932447"/>
              <a:gd name="connsiteY2" fmla="*/ 2120942 h 2120942"/>
              <a:gd name="connsiteX3" fmla="*/ 3570061 w 12932447"/>
              <a:gd name="connsiteY3" fmla="*/ 2120942 h 2120942"/>
              <a:gd name="connsiteX4" fmla="*/ 732982 w 12932447"/>
              <a:gd name="connsiteY4" fmla="*/ 522497 h 2120942"/>
              <a:gd name="connsiteX5" fmla="*/ 66820 w 12932447"/>
              <a:gd name="connsiteY5" fmla="*/ 132857 h 2120942"/>
              <a:gd name="connsiteX6" fmla="*/ 98660 w 12932447"/>
              <a:gd name="connsiteY6" fmla="*/ 10407 h 2120942"/>
              <a:gd name="connsiteX7" fmla="*/ 732982 w 12932447"/>
              <a:gd name="connsiteY7" fmla="*/ 365384 h 2120942"/>
              <a:gd name="connsiteX8" fmla="*/ 3604108 w 12932447"/>
              <a:gd name="connsiteY8" fmla="*/ 1988365 h 2120942"/>
              <a:gd name="connsiteX0" fmla="*/ 3537288 w 12865627"/>
              <a:gd name="connsiteY0" fmla="*/ 1875584 h 2008161"/>
              <a:gd name="connsiteX1" fmla="*/ 12865627 w 12865627"/>
              <a:gd name="connsiteY1" fmla="*/ 1875584 h 2008161"/>
              <a:gd name="connsiteX2" fmla="*/ 12865627 w 12865627"/>
              <a:gd name="connsiteY2" fmla="*/ 2008161 h 2008161"/>
              <a:gd name="connsiteX3" fmla="*/ 3503241 w 12865627"/>
              <a:gd name="connsiteY3" fmla="*/ 2008161 h 2008161"/>
              <a:gd name="connsiteX4" fmla="*/ 666162 w 12865627"/>
              <a:gd name="connsiteY4" fmla="*/ 409716 h 2008161"/>
              <a:gd name="connsiteX5" fmla="*/ 0 w 12865627"/>
              <a:gd name="connsiteY5" fmla="*/ 20076 h 2008161"/>
              <a:gd name="connsiteX6" fmla="*/ 666162 w 12865627"/>
              <a:gd name="connsiteY6" fmla="*/ 252603 h 2008161"/>
              <a:gd name="connsiteX7" fmla="*/ 3537288 w 12865627"/>
              <a:gd name="connsiteY7" fmla="*/ 1875584 h 2008161"/>
              <a:gd name="connsiteX0" fmla="*/ 3227892 w 12556231"/>
              <a:gd name="connsiteY0" fmla="*/ 1757810 h 1890387"/>
              <a:gd name="connsiteX1" fmla="*/ 12556231 w 12556231"/>
              <a:gd name="connsiteY1" fmla="*/ 1757810 h 1890387"/>
              <a:gd name="connsiteX2" fmla="*/ 12556231 w 12556231"/>
              <a:gd name="connsiteY2" fmla="*/ 1890387 h 1890387"/>
              <a:gd name="connsiteX3" fmla="*/ 3193845 w 12556231"/>
              <a:gd name="connsiteY3" fmla="*/ 1890387 h 1890387"/>
              <a:gd name="connsiteX4" fmla="*/ 356766 w 12556231"/>
              <a:gd name="connsiteY4" fmla="*/ 291942 h 1890387"/>
              <a:gd name="connsiteX5" fmla="*/ 356766 w 12556231"/>
              <a:gd name="connsiteY5" fmla="*/ 134829 h 1890387"/>
              <a:gd name="connsiteX6" fmla="*/ 3227892 w 12556231"/>
              <a:gd name="connsiteY6" fmla="*/ 1757810 h 1890387"/>
              <a:gd name="connsiteX0" fmla="*/ 3081480 w 12409819"/>
              <a:gd name="connsiteY0" fmla="*/ 1629876 h 1762453"/>
              <a:gd name="connsiteX1" fmla="*/ 12409819 w 12409819"/>
              <a:gd name="connsiteY1" fmla="*/ 1629876 h 1762453"/>
              <a:gd name="connsiteX2" fmla="*/ 12409819 w 12409819"/>
              <a:gd name="connsiteY2" fmla="*/ 1762453 h 1762453"/>
              <a:gd name="connsiteX3" fmla="*/ 3047433 w 12409819"/>
              <a:gd name="connsiteY3" fmla="*/ 1762453 h 1762453"/>
              <a:gd name="connsiteX4" fmla="*/ 210354 w 12409819"/>
              <a:gd name="connsiteY4" fmla="*/ 164008 h 1762453"/>
              <a:gd name="connsiteX5" fmla="*/ 210354 w 12409819"/>
              <a:gd name="connsiteY5" fmla="*/ 6895 h 1762453"/>
              <a:gd name="connsiteX6" fmla="*/ 3081480 w 12409819"/>
              <a:gd name="connsiteY6" fmla="*/ 1629876 h 1762453"/>
              <a:gd name="connsiteX0" fmla="*/ 2871325 w 12199664"/>
              <a:gd name="connsiteY0" fmla="*/ 1622981 h 1755558"/>
              <a:gd name="connsiteX1" fmla="*/ 12199664 w 12199664"/>
              <a:gd name="connsiteY1" fmla="*/ 1622981 h 1755558"/>
              <a:gd name="connsiteX2" fmla="*/ 12199664 w 12199664"/>
              <a:gd name="connsiteY2" fmla="*/ 1755558 h 1755558"/>
              <a:gd name="connsiteX3" fmla="*/ 2837278 w 12199664"/>
              <a:gd name="connsiteY3" fmla="*/ 1755558 h 1755558"/>
              <a:gd name="connsiteX4" fmla="*/ 199 w 12199664"/>
              <a:gd name="connsiteY4" fmla="*/ 157113 h 1755558"/>
              <a:gd name="connsiteX5" fmla="*/ 199 w 12199664"/>
              <a:gd name="connsiteY5" fmla="*/ 0 h 1755558"/>
              <a:gd name="connsiteX6" fmla="*/ 2871325 w 12199664"/>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3067136 w 12202607"/>
              <a:gd name="connsiteY3" fmla="*/ 1754831 h 1755558"/>
              <a:gd name="connsiteX4" fmla="*/ 2840221 w 12202607"/>
              <a:gd name="connsiteY4" fmla="*/ 1755558 h 1755558"/>
              <a:gd name="connsiteX5" fmla="*/ 0 w 12202607"/>
              <a:gd name="connsiteY5" fmla="*/ 157113 h 1755558"/>
              <a:gd name="connsiteX6" fmla="*/ 3142 w 12202607"/>
              <a:gd name="connsiteY6" fmla="*/ 0 h 1755558"/>
              <a:gd name="connsiteX7" fmla="*/ 2874268 w 12202607"/>
              <a:gd name="connsiteY7" fmla="*/ 1622981 h 1755558"/>
              <a:gd name="connsiteX0" fmla="*/ 2874268 w 12202607"/>
              <a:gd name="connsiteY0" fmla="*/ 1622981 h 2365646"/>
              <a:gd name="connsiteX1" fmla="*/ 12202607 w 12202607"/>
              <a:gd name="connsiteY1" fmla="*/ 1622981 h 2365646"/>
              <a:gd name="connsiteX2" fmla="*/ 12202607 w 12202607"/>
              <a:gd name="connsiteY2" fmla="*/ 1755558 h 2365646"/>
              <a:gd name="connsiteX3" fmla="*/ 3067136 w 12202607"/>
              <a:gd name="connsiteY3" fmla="*/ 1754831 h 2365646"/>
              <a:gd name="connsiteX4" fmla="*/ 3642604 w 12202607"/>
              <a:gd name="connsiteY4" fmla="*/ 2365645 h 2365646"/>
              <a:gd name="connsiteX5" fmla="*/ 2840221 w 12202607"/>
              <a:gd name="connsiteY5" fmla="*/ 1755558 h 2365646"/>
              <a:gd name="connsiteX6" fmla="*/ 0 w 12202607"/>
              <a:gd name="connsiteY6" fmla="*/ 157113 h 2365646"/>
              <a:gd name="connsiteX7" fmla="*/ 3142 w 12202607"/>
              <a:gd name="connsiteY7" fmla="*/ 0 h 2365646"/>
              <a:gd name="connsiteX8" fmla="*/ 2874268 w 12202607"/>
              <a:gd name="connsiteY8" fmla="*/ 1622981 h 2365646"/>
              <a:gd name="connsiteX0" fmla="*/ 2874268 w 12202607"/>
              <a:gd name="connsiteY0" fmla="*/ 1622981 h 3191335"/>
              <a:gd name="connsiteX1" fmla="*/ 12202607 w 12202607"/>
              <a:gd name="connsiteY1" fmla="*/ 1622981 h 3191335"/>
              <a:gd name="connsiteX2" fmla="*/ 12202607 w 12202607"/>
              <a:gd name="connsiteY2" fmla="*/ 1755558 h 3191335"/>
              <a:gd name="connsiteX3" fmla="*/ 3067136 w 12202607"/>
              <a:gd name="connsiteY3" fmla="*/ 1754831 h 3191335"/>
              <a:gd name="connsiteX4" fmla="*/ 5089266 w 12202607"/>
              <a:gd name="connsiteY4" fmla="*/ 3191335 h 3191335"/>
              <a:gd name="connsiteX5" fmla="*/ 2840221 w 12202607"/>
              <a:gd name="connsiteY5" fmla="*/ 1755558 h 3191335"/>
              <a:gd name="connsiteX6" fmla="*/ 0 w 12202607"/>
              <a:gd name="connsiteY6" fmla="*/ 157113 h 3191335"/>
              <a:gd name="connsiteX7" fmla="*/ 3142 w 12202607"/>
              <a:gd name="connsiteY7" fmla="*/ 0 h 3191335"/>
              <a:gd name="connsiteX8" fmla="*/ 2874268 w 12202607"/>
              <a:gd name="connsiteY8" fmla="*/ 1622981 h 3191335"/>
              <a:gd name="connsiteX0" fmla="*/ 2874268 w 12202607"/>
              <a:gd name="connsiteY0" fmla="*/ 1622981 h 3351023"/>
              <a:gd name="connsiteX1" fmla="*/ 12202607 w 12202607"/>
              <a:gd name="connsiteY1" fmla="*/ 1622981 h 3351023"/>
              <a:gd name="connsiteX2" fmla="*/ 12202607 w 12202607"/>
              <a:gd name="connsiteY2" fmla="*/ 1755558 h 3351023"/>
              <a:gd name="connsiteX3" fmla="*/ 3067136 w 12202607"/>
              <a:gd name="connsiteY3" fmla="*/ 1754831 h 3351023"/>
              <a:gd name="connsiteX4" fmla="*/ 5229156 w 12202607"/>
              <a:gd name="connsiteY4" fmla="*/ 3174275 h 3351023"/>
              <a:gd name="connsiteX5" fmla="*/ 5089266 w 12202607"/>
              <a:gd name="connsiteY5" fmla="*/ 3191335 h 3351023"/>
              <a:gd name="connsiteX6" fmla="*/ 2840221 w 12202607"/>
              <a:gd name="connsiteY6" fmla="*/ 1755558 h 3351023"/>
              <a:gd name="connsiteX7" fmla="*/ 0 w 12202607"/>
              <a:gd name="connsiteY7" fmla="*/ 157113 h 3351023"/>
              <a:gd name="connsiteX8" fmla="*/ 3142 w 12202607"/>
              <a:gd name="connsiteY8" fmla="*/ 0 h 3351023"/>
              <a:gd name="connsiteX9" fmla="*/ 2874268 w 12202607"/>
              <a:gd name="connsiteY9" fmla="*/ 1622981 h 3351023"/>
              <a:gd name="connsiteX0" fmla="*/ 2874268 w 12202607"/>
              <a:gd name="connsiteY0" fmla="*/ 1622981 h 3279490"/>
              <a:gd name="connsiteX1" fmla="*/ 12202607 w 12202607"/>
              <a:gd name="connsiteY1" fmla="*/ 1622981 h 3279490"/>
              <a:gd name="connsiteX2" fmla="*/ 12202607 w 12202607"/>
              <a:gd name="connsiteY2" fmla="*/ 1755558 h 3279490"/>
              <a:gd name="connsiteX3" fmla="*/ 3067136 w 12202607"/>
              <a:gd name="connsiteY3" fmla="*/ 1754831 h 3279490"/>
              <a:gd name="connsiteX4" fmla="*/ 5229156 w 12202607"/>
              <a:gd name="connsiteY4" fmla="*/ 3174275 h 3279490"/>
              <a:gd name="connsiteX5" fmla="*/ 5089266 w 12202607"/>
              <a:gd name="connsiteY5" fmla="*/ 3191335 h 3279490"/>
              <a:gd name="connsiteX6" fmla="*/ 2840221 w 12202607"/>
              <a:gd name="connsiteY6" fmla="*/ 1755558 h 3279490"/>
              <a:gd name="connsiteX7" fmla="*/ 0 w 12202607"/>
              <a:gd name="connsiteY7" fmla="*/ 157113 h 3279490"/>
              <a:gd name="connsiteX8" fmla="*/ 3142 w 12202607"/>
              <a:gd name="connsiteY8" fmla="*/ 0 h 3279490"/>
              <a:gd name="connsiteX9" fmla="*/ 2874268 w 12202607"/>
              <a:gd name="connsiteY9" fmla="*/ 1622981 h 3279490"/>
              <a:gd name="connsiteX0" fmla="*/ 2874268 w 12202607"/>
              <a:gd name="connsiteY0" fmla="*/ 1622981 h 3282801"/>
              <a:gd name="connsiteX1" fmla="*/ 12202607 w 12202607"/>
              <a:gd name="connsiteY1" fmla="*/ 1622981 h 3282801"/>
              <a:gd name="connsiteX2" fmla="*/ 12202607 w 12202607"/>
              <a:gd name="connsiteY2" fmla="*/ 1755558 h 3282801"/>
              <a:gd name="connsiteX3" fmla="*/ 3067136 w 12202607"/>
              <a:gd name="connsiteY3" fmla="*/ 1754831 h 3282801"/>
              <a:gd name="connsiteX4" fmla="*/ 5246216 w 12202607"/>
              <a:gd name="connsiteY4" fmla="*/ 3187922 h 3282801"/>
              <a:gd name="connsiteX5" fmla="*/ 5089266 w 12202607"/>
              <a:gd name="connsiteY5" fmla="*/ 3191335 h 3282801"/>
              <a:gd name="connsiteX6" fmla="*/ 2840221 w 12202607"/>
              <a:gd name="connsiteY6" fmla="*/ 1755558 h 3282801"/>
              <a:gd name="connsiteX7" fmla="*/ 0 w 12202607"/>
              <a:gd name="connsiteY7" fmla="*/ 157113 h 3282801"/>
              <a:gd name="connsiteX8" fmla="*/ 3142 w 12202607"/>
              <a:gd name="connsiteY8" fmla="*/ 0 h 3282801"/>
              <a:gd name="connsiteX9" fmla="*/ 2874268 w 12202607"/>
              <a:gd name="connsiteY9" fmla="*/ 1622981 h 3282801"/>
              <a:gd name="connsiteX0" fmla="*/ 2874268 w 12202607"/>
              <a:gd name="connsiteY0" fmla="*/ 1622981 h 3191435"/>
              <a:gd name="connsiteX1" fmla="*/ 12202607 w 12202607"/>
              <a:gd name="connsiteY1" fmla="*/ 1622981 h 3191435"/>
              <a:gd name="connsiteX2" fmla="*/ 12202607 w 12202607"/>
              <a:gd name="connsiteY2" fmla="*/ 1755558 h 3191435"/>
              <a:gd name="connsiteX3" fmla="*/ 3067136 w 12202607"/>
              <a:gd name="connsiteY3" fmla="*/ 1754831 h 3191435"/>
              <a:gd name="connsiteX4" fmla="*/ 5246216 w 12202607"/>
              <a:gd name="connsiteY4" fmla="*/ 3187922 h 3191435"/>
              <a:gd name="connsiteX5" fmla="*/ 5089266 w 12202607"/>
              <a:gd name="connsiteY5" fmla="*/ 3191335 h 3191435"/>
              <a:gd name="connsiteX6" fmla="*/ 2840221 w 12202607"/>
              <a:gd name="connsiteY6" fmla="*/ 1755558 h 3191435"/>
              <a:gd name="connsiteX7" fmla="*/ 0 w 12202607"/>
              <a:gd name="connsiteY7" fmla="*/ 157113 h 3191435"/>
              <a:gd name="connsiteX8" fmla="*/ 3142 w 12202607"/>
              <a:gd name="connsiteY8" fmla="*/ 0 h 3191435"/>
              <a:gd name="connsiteX9" fmla="*/ 2874268 w 12202607"/>
              <a:gd name="connsiteY9" fmla="*/ 1622981 h 3191435"/>
              <a:gd name="connsiteX0" fmla="*/ 2874268 w 12202607"/>
              <a:gd name="connsiteY0" fmla="*/ 1622981 h 3198158"/>
              <a:gd name="connsiteX1" fmla="*/ 12202607 w 12202607"/>
              <a:gd name="connsiteY1" fmla="*/ 1622981 h 3198158"/>
              <a:gd name="connsiteX2" fmla="*/ 12202607 w 12202607"/>
              <a:gd name="connsiteY2" fmla="*/ 1755558 h 3198158"/>
              <a:gd name="connsiteX3" fmla="*/ 3067136 w 12202607"/>
              <a:gd name="connsiteY3" fmla="*/ 1754831 h 3198158"/>
              <a:gd name="connsiteX4" fmla="*/ 5256451 w 12202607"/>
              <a:gd name="connsiteY4" fmla="*/ 3198158 h 3198158"/>
              <a:gd name="connsiteX5" fmla="*/ 5089266 w 12202607"/>
              <a:gd name="connsiteY5" fmla="*/ 3191335 h 3198158"/>
              <a:gd name="connsiteX6" fmla="*/ 2840221 w 12202607"/>
              <a:gd name="connsiteY6" fmla="*/ 1755558 h 3198158"/>
              <a:gd name="connsiteX7" fmla="*/ 0 w 12202607"/>
              <a:gd name="connsiteY7" fmla="*/ 157113 h 3198158"/>
              <a:gd name="connsiteX8" fmla="*/ 3142 w 12202607"/>
              <a:gd name="connsiteY8" fmla="*/ 0 h 3198158"/>
              <a:gd name="connsiteX9" fmla="*/ 2874268 w 12202607"/>
              <a:gd name="connsiteY9" fmla="*/ 1622981 h 3198158"/>
              <a:gd name="connsiteX0" fmla="*/ 2874268 w 12202607"/>
              <a:gd name="connsiteY0" fmla="*/ 1622981 h 3198158"/>
              <a:gd name="connsiteX1" fmla="*/ 12202607 w 12202607"/>
              <a:gd name="connsiteY1" fmla="*/ 1622981 h 3198158"/>
              <a:gd name="connsiteX2" fmla="*/ 12202607 w 12202607"/>
              <a:gd name="connsiteY2" fmla="*/ 1755558 h 3198158"/>
              <a:gd name="connsiteX3" fmla="*/ 3067136 w 12202607"/>
              <a:gd name="connsiteY3" fmla="*/ 1754831 h 3198158"/>
              <a:gd name="connsiteX4" fmla="*/ 5256451 w 12202607"/>
              <a:gd name="connsiteY4" fmla="*/ 3198158 h 3198158"/>
              <a:gd name="connsiteX5" fmla="*/ 5089266 w 12202607"/>
              <a:gd name="connsiteY5" fmla="*/ 3191335 h 3198158"/>
              <a:gd name="connsiteX6" fmla="*/ 2840221 w 12202607"/>
              <a:gd name="connsiteY6" fmla="*/ 1755558 h 3198158"/>
              <a:gd name="connsiteX7" fmla="*/ 0 w 12202607"/>
              <a:gd name="connsiteY7" fmla="*/ 157113 h 3198158"/>
              <a:gd name="connsiteX8" fmla="*/ 3142 w 12202607"/>
              <a:gd name="connsiteY8" fmla="*/ 0 h 3198158"/>
              <a:gd name="connsiteX9" fmla="*/ 2874268 w 12202607"/>
              <a:gd name="connsiteY9" fmla="*/ 1622981 h 3198158"/>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287159 w 12202607"/>
              <a:gd name="connsiteY4" fmla="*/ 3194746 h 3194746"/>
              <a:gd name="connsiteX5" fmla="*/ 5089266 w 12202607"/>
              <a:gd name="connsiteY5" fmla="*/ 3191335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543054 w 12202607"/>
              <a:gd name="connsiteY4" fmla="*/ 3194746 h 3194746"/>
              <a:gd name="connsiteX5" fmla="*/ 5089266 w 12202607"/>
              <a:gd name="connsiteY5" fmla="*/ 3191335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4926"/>
              <a:gd name="connsiteX1" fmla="*/ 12202607 w 12202607"/>
              <a:gd name="connsiteY1" fmla="*/ 1622981 h 3194926"/>
              <a:gd name="connsiteX2" fmla="*/ 12202607 w 12202607"/>
              <a:gd name="connsiteY2" fmla="*/ 1755558 h 3194926"/>
              <a:gd name="connsiteX3" fmla="*/ 3067136 w 12202607"/>
              <a:gd name="connsiteY3" fmla="*/ 1754831 h 3194926"/>
              <a:gd name="connsiteX4" fmla="*/ 5543054 w 12202607"/>
              <a:gd name="connsiteY4" fmla="*/ 3194746 h 3194926"/>
              <a:gd name="connsiteX5" fmla="*/ 5331514 w 12202607"/>
              <a:gd name="connsiteY5" fmla="*/ 3194747 h 3194926"/>
              <a:gd name="connsiteX6" fmla="*/ 2840221 w 12202607"/>
              <a:gd name="connsiteY6" fmla="*/ 1755558 h 3194926"/>
              <a:gd name="connsiteX7" fmla="*/ 0 w 12202607"/>
              <a:gd name="connsiteY7" fmla="*/ 157113 h 3194926"/>
              <a:gd name="connsiteX8" fmla="*/ 3142 w 12202607"/>
              <a:gd name="connsiteY8" fmla="*/ 0 h 3194926"/>
              <a:gd name="connsiteX9" fmla="*/ 2874268 w 12202607"/>
              <a:gd name="connsiteY9" fmla="*/ 1622981 h 3194926"/>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543054 w 12202607"/>
              <a:gd name="connsiteY4" fmla="*/ 3194746 h 3194746"/>
              <a:gd name="connsiteX5" fmla="*/ 5321278 w 12202607"/>
              <a:gd name="connsiteY5" fmla="*/ 3187923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21278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21278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53443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53443 w 12202607"/>
              <a:gd name="connsiteY5" fmla="*/ 3187923 h 3191334"/>
              <a:gd name="connsiteX6" fmla="*/ 0 w 12202607"/>
              <a:gd name="connsiteY6" fmla="*/ 157113 h 3191334"/>
              <a:gd name="connsiteX7" fmla="*/ 3142 w 12202607"/>
              <a:gd name="connsiteY7" fmla="*/ 0 h 3191334"/>
              <a:gd name="connsiteX8" fmla="*/ 2874268 w 12202607"/>
              <a:gd name="connsiteY8" fmla="*/ 1622981 h 3191334"/>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08429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26809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9470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4059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40594 w 12202607"/>
              <a:gd name="connsiteY4" fmla="*/ 3186739 h 3188063"/>
              <a:gd name="connsiteX5" fmla="*/ 5353443 w 12202607"/>
              <a:gd name="connsiteY5" fmla="*/ 3187923 h 3188063"/>
              <a:gd name="connsiteX6" fmla="*/ 0 w 12202607"/>
              <a:gd name="connsiteY6" fmla="*/ 272726 h 3188063"/>
              <a:gd name="connsiteX7" fmla="*/ 3142 w 12202607"/>
              <a:gd name="connsiteY7" fmla="*/ 0 h 3188063"/>
              <a:gd name="connsiteX8" fmla="*/ 2874268 w 12202607"/>
              <a:gd name="connsiteY8" fmla="*/ 1622981 h 3188063"/>
              <a:gd name="connsiteX0" fmla="*/ 2874268 w 12202607"/>
              <a:gd name="connsiteY0" fmla="*/ 1538898 h 3103980"/>
              <a:gd name="connsiteX1" fmla="*/ 12202607 w 12202607"/>
              <a:gd name="connsiteY1" fmla="*/ 1538898 h 3103980"/>
              <a:gd name="connsiteX2" fmla="*/ 12202607 w 12202607"/>
              <a:gd name="connsiteY2" fmla="*/ 1671475 h 3103980"/>
              <a:gd name="connsiteX3" fmla="*/ 3108491 w 12202607"/>
              <a:gd name="connsiteY3" fmla="*/ 1670748 h 3103980"/>
              <a:gd name="connsiteX4" fmla="*/ 5640594 w 12202607"/>
              <a:gd name="connsiteY4" fmla="*/ 3102656 h 3103980"/>
              <a:gd name="connsiteX5" fmla="*/ 5353443 w 12202607"/>
              <a:gd name="connsiteY5" fmla="*/ 3103840 h 3103980"/>
              <a:gd name="connsiteX6" fmla="*/ 0 w 12202607"/>
              <a:gd name="connsiteY6" fmla="*/ 188643 h 3103980"/>
              <a:gd name="connsiteX7" fmla="*/ 3142 w 12202607"/>
              <a:gd name="connsiteY7" fmla="*/ 0 h 3103980"/>
              <a:gd name="connsiteX8" fmla="*/ 2874268 w 12202607"/>
              <a:gd name="connsiteY8" fmla="*/ 1538898 h 3103980"/>
              <a:gd name="connsiteX0" fmla="*/ 2892175 w 12220514"/>
              <a:gd name="connsiteY0" fmla="*/ 1538898 h 3103980"/>
              <a:gd name="connsiteX1" fmla="*/ 12220514 w 12220514"/>
              <a:gd name="connsiteY1" fmla="*/ 1538898 h 3103980"/>
              <a:gd name="connsiteX2" fmla="*/ 12220514 w 12220514"/>
              <a:gd name="connsiteY2" fmla="*/ 1671475 h 3103980"/>
              <a:gd name="connsiteX3" fmla="*/ 3126398 w 12220514"/>
              <a:gd name="connsiteY3" fmla="*/ 1670748 h 3103980"/>
              <a:gd name="connsiteX4" fmla="*/ 5658501 w 12220514"/>
              <a:gd name="connsiteY4" fmla="*/ 3102656 h 3103980"/>
              <a:gd name="connsiteX5" fmla="*/ 5371350 w 12220514"/>
              <a:gd name="connsiteY5" fmla="*/ 3103840 h 3103980"/>
              <a:gd name="connsiteX6" fmla="*/ 17907 w 12220514"/>
              <a:gd name="connsiteY6" fmla="*/ 188643 h 3103980"/>
              <a:gd name="connsiteX7" fmla="*/ 28 w 12220514"/>
              <a:gd name="connsiteY7" fmla="*/ 0 h 3103980"/>
              <a:gd name="connsiteX8" fmla="*/ 2892175 w 12220514"/>
              <a:gd name="connsiteY8" fmla="*/ 1538898 h 3103980"/>
              <a:gd name="connsiteX0" fmla="*/ 2892175 w 12220514"/>
              <a:gd name="connsiteY0" fmla="*/ 1538898 h 3103980"/>
              <a:gd name="connsiteX1" fmla="*/ 12220514 w 12220514"/>
              <a:gd name="connsiteY1" fmla="*/ 1538898 h 3103980"/>
              <a:gd name="connsiteX2" fmla="*/ 12220514 w 12220514"/>
              <a:gd name="connsiteY2" fmla="*/ 1671475 h 3103980"/>
              <a:gd name="connsiteX3" fmla="*/ 3126398 w 12220514"/>
              <a:gd name="connsiteY3" fmla="*/ 1670748 h 3103980"/>
              <a:gd name="connsiteX4" fmla="*/ 5952790 w 12220514"/>
              <a:gd name="connsiteY4" fmla="*/ 3102656 h 3103980"/>
              <a:gd name="connsiteX5" fmla="*/ 5371350 w 12220514"/>
              <a:gd name="connsiteY5" fmla="*/ 3103840 h 3103980"/>
              <a:gd name="connsiteX6" fmla="*/ 17907 w 12220514"/>
              <a:gd name="connsiteY6" fmla="*/ 188643 h 3103980"/>
              <a:gd name="connsiteX7" fmla="*/ 28 w 12220514"/>
              <a:gd name="connsiteY7" fmla="*/ 0 h 3103980"/>
              <a:gd name="connsiteX8" fmla="*/ 2892175 w 12220514"/>
              <a:gd name="connsiteY8" fmla="*/ 1538898 h 3103980"/>
              <a:gd name="connsiteX0" fmla="*/ 2892175 w 12220514"/>
              <a:gd name="connsiteY0" fmla="*/ 1538898 h 3114398"/>
              <a:gd name="connsiteX1" fmla="*/ 12220514 w 12220514"/>
              <a:gd name="connsiteY1" fmla="*/ 1538898 h 3114398"/>
              <a:gd name="connsiteX2" fmla="*/ 12220514 w 12220514"/>
              <a:gd name="connsiteY2" fmla="*/ 1671475 h 3114398"/>
              <a:gd name="connsiteX3" fmla="*/ 3126398 w 12220514"/>
              <a:gd name="connsiteY3" fmla="*/ 1670748 h 3114398"/>
              <a:gd name="connsiteX4" fmla="*/ 5952790 w 12220514"/>
              <a:gd name="connsiteY4" fmla="*/ 3102656 h 3114398"/>
              <a:gd name="connsiteX5" fmla="*/ 5571047 w 12220514"/>
              <a:gd name="connsiteY5" fmla="*/ 3114350 h 3114398"/>
              <a:gd name="connsiteX6" fmla="*/ 17907 w 12220514"/>
              <a:gd name="connsiteY6" fmla="*/ 188643 h 3114398"/>
              <a:gd name="connsiteX7" fmla="*/ 28 w 12220514"/>
              <a:gd name="connsiteY7" fmla="*/ 0 h 3114398"/>
              <a:gd name="connsiteX8" fmla="*/ 2892175 w 12220514"/>
              <a:gd name="connsiteY8" fmla="*/ 1538898 h 3114398"/>
              <a:gd name="connsiteX0" fmla="*/ 2892175 w 12220514"/>
              <a:gd name="connsiteY0" fmla="*/ 1538898 h 3114398"/>
              <a:gd name="connsiteX1" fmla="*/ 12220514 w 12220514"/>
              <a:gd name="connsiteY1" fmla="*/ 1538898 h 3114398"/>
              <a:gd name="connsiteX2" fmla="*/ 12220514 w 12220514"/>
              <a:gd name="connsiteY2" fmla="*/ 1671475 h 3114398"/>
              <a:gd name="connsiteX3" fmla="*/ 3126398 w 12220514"/>
              <a:gd name="connsiteY3" fmla="*/ 1670748 h 3114398"/>
              <a:gd name="connsiteX4" fmla="*/ 5952790 w 12220514"/>
              <a:gd name="connsiteY4" fmla="*/ 3102656 h 3114398"/>
              <a:gd name="connsiteX5" fmla="*/ 5602578 w 12220514"/>
              <a:gd name="connsiteY5" fmla="*/ 3114350 h 3114398"/>
              <a:gd name="connsiteX6" fmla="*/ 17907 w 12220514"/>
              <a:gd name="connsiteY6" fmla="*/ 188643 h 3114398"/>
              <a:gd name="connsiteX7" fmla="*/ 28 w 12220514"/>
              <a:gd name="connsiteY7" fmla="*/ 0 h 3114398"/>
              <a:gd name="connsiteX8" fmla="*/ 2892175 w 12220514"/>
              <a:gd name="connsiteY8" fmla="*/ 1538898 h 3114398"/>
              <a:gd name="connsiteX0" fmla="*/ 2874268 w 12202607"/>
              <a:gd name="connsiteY0" fmla="*/ 1517877 h 3093377"/>
              <a:gd name="connsiteX1" fmla="*/ 12202607 w 12202607"/>
              <a:gd name="connsiteY1" fmla="*/ 1517877 h 3093377"/>
              <a:gd name="connsiteX2" fmla="*/ 12202607 w 12202607"/>
              <a:gd name="connsiteY2" fmla="*/ 1650454 h 3093377"/>
              <a:gd name="connsiteX3" fmla="*/ 3108491 w 12202607"/>
              <a:gd name="connsiteY3" fmla="*/ 1649727 h 3093377"/>
              <a:gd name="connsiteX4" fmla="*/ 5934883 w 12202607"/>
              <a:gd name="connsiteY4" fmla="*/ 3081635 h 3093377"/>
              <a:gd name="connsiteX5" fmla="*/ 5584671 w 12202607"/>
              <a:gd name="connsiteY5" fmla="*/ 3093329 h 3093377"/>
              <a:gd name="connsiteX6" fmla="*/ 0 w 12202607"/>
              <a:gd name="connsiteY6" fmla="*/ 167622 h 3093377"/>
              <a:gd name="connsiteX7" fmla="*/ 3142 w 12202607"/>
              <a:gd name="connsiteY7" fmla="*/ 0 h 3093377"/>
              <a:gd name="connsiteX8" fmla="*/ 2874268 w 12202607"/>
              <a:gd name="connsiteY8" fmla="*/ 1517877 h 3093377"/>
              <a:gd name="connsiteX0" fmla="*/ 2874268 w 12202607"/>
              <a:gd name="connsiteY0" fmla="*/ 1517877 h 3093377"/>
              <a:gd name="connsiteX1" fmla="*/ 12202607 w 12202607"/>
              <a:gd name="connsiteY1" fmla="*/ 1517877 h 3093377"/>
              <a:gd name="connsiteX2" fmla="*/ 12202607 w 12202607"/>
              <a:gd name="connsiteY2" fmla="*/ 1650454 h 3093377"/>
              <a:gd name="connsiteX3" fmla="*/ 3108491 w 12202607"/>
              <a:gd name="connsiteY3" fmla="*/ 1649727 h 3093377"/>
              <a:gd name="connsiteX4" fmla="*/ 5934883 w 12202607"/>
              <a:gd name="connsiteY4" fmla="*/ 3081635 h 3093377"/>
              <a:gd name="connsiteX5" fmla="*/ 5584671 w 12202607"/>
              <a:gd name="connsiteY5" fmla="*/ 3093329 h 3093377"/>
              <a:gd name="connsiteX6" fmla="*/ 0 w 12202607"/>
              <a:gd name="connsiteY6" fmla="*/ 220173 h 3093377"/>
              <a:gd name="connsiteX7" fmla="*/ 3142 w 12202607"/>
              <a:gd name="connsiteY7" fmla="*/ 0 h 3093377"/>
              <a:gd name="connsiteX8" fmla="*/ 2874268 w 12202607"/>
              <a:gd name="connsiteY8" fmla="*/ 1517877 h 3093377"/>
              <a:gd name="connsiteX0" fmla="*/ 2874268 w 12202607"/>
              <a:gd name="connsiteY0" fmla="*/ 1465325 h 3040825"/>
              <a:gd name="connsiteX1" fmla="*/ 12202607 w 12202607"/>
              <a:gd name="connsiteY1" fmla="*/ 1465325 h 3040825"/>
              <a:gd name="connsiteX2" fmla="*/ 12202607 w 12202607"/>
              <a:gd name="connsiteY2" fmla="*/ 1597902 h 3040825"/>
              <a:gd name="connsiteX3" fmla="*/ 3108491 w 12202607"/>
              <a:gd name="connsiteY3" fmla="*/ 1597175 h 3040825"/>
              <a:gd name="connsiteX4" fmla="*/ 5934883 w 12202607"/>
              <a:gd name="connsiteY4" fmla="*/ 3029083 h 3040825"/>
              <a:gd name="connsiteX5" fmla="*/ 5584671 w 12202607"/>
              <a:gd name="connsiteY5" fmla="*/ 3040777 h 3040825"/>
              <a:gd name="connsiteX6" fmla="*/ 0 w 12202607"/>
              <a:gd name="connsiteY6" fmla="*/ 167621 h 3040825"/>
              <a:gd name="connsiteX7" fmla="*/ 3142 w 12202607"/>
              <a:gd name="connsiteY7" fmla="*/ 0 h 3040825"/>
              <a:gd name="connsiteX8" fmla="*/ 2874268 w 12202607"/>
              <a:gd name="connsiteY8" fmla="*/ 1465325 h 3040825"/>
              <a:gd name="connsiteX0" fmla="*/ 2874268 w 12202607"/>
              <a:gd name="connsiteY0" fmla="*/ 1465325 h 3040825"/>
              <a:gd name="connsiteX1" fmla="*/ 12202607 w 12202607"/>
              <a:gd name="connsiteY1" fmla="*/ 1465325 h 3040825"/>
              <a:gd name="connsiteX2" fmla="*/ 12202607 w 12202607"/>
              <a:gd name="connsiteY2" fmla="*/ 1597902 h 3040825"/>
              <a:gd name="connsiteX3" fmla="*/ 3108491 w 12202607"/>
              <a:gd name="connsiteY3" fmla="*/ 1597175 h 3040825"/>
              <a:gd name="connsiteX4" fmla="*/ 5934883 w 12202607"/>
              <a:gd name="connsiteY4" fmla="*/ 3029083 h 3040825"/>
              <a:gd name="connsiteX5" fmla="*/ 5584671 w 12202607"/>
              <a:gd name="connsiteY5" fmla="*/ 3040777 h 3040825"/>
              <a:gd name="connsiteX6" fmla="*/ 0 w 12202607"/>
              <a:gd name="connsiteY6" fmla="*/ 398848 h 3040825"/>
              <a:gd name="connsiteX7" fmla="*/ 3142 w 12202607"/>
              <a:gd name="connsiteY7" fmla="*/ 0 h 3040825"/>
              <a:gd name="connsiteX8" fmla="*/ 2874268 w 12202607"/>
              <a:gd name="connsiteY8" fmla="*/ 1465325 h 3040825"/>
              <a:gd name="connsiteX0" fmla="*/ 2902676 w 12231015"/>
              <a:gd name="connsiteY0" fmla="*/ 1276139 h 2851639"/>
              <a:gd name="connsiteX1" fmla="*/ 12231015 w 12231015"/>
              <a:gd name="connsiteY1" fmla="*/ 1276139 h 2851639"/>
              <a:gd name="connsiteX2" fmla="*/ 12231015 w 12231015"/>
              <a:gd name="connsiteY2" fmla="*/ 1408716 h 2851639"/>
              <a:gd name="connsiteX3" fmla="*/ 3136899 w 12231015"/>
              <a:gd name="connsiteY3" fmla="*/ 1407989 h 2851639"/>
              <a:gd name="connsiteX4" fmla="*/ 5963291 w 12231015"/>
              <a:gd name="connsiteY4" fmla="*/ 2839897 h 2851639"/>
              <a:gd name="connsiteX5" fmla="*/ 5613079 w 12231015"/>
              <a:gd name="connsiteY5" fmla="*/ 2851591 h 2851639"/>
              <a:gd name="connsiteX6" fmla="*/ 28408 w 12231015"/>
              <a:gd name="connsiteY6" fmla="*/ 209662 h 2851639"/>
              <a:gd name="connsiteX7" fmla="*/ 19 w 12231015"/>
              <a:gd name="connsiteY7" fmla="*/ 0 h 2851639"/>
              <a:gd name="connsiteX8" fmla="*/ 2902676 w 12231015"/>
              <a:gd name="connsiteY8" fmla="*/ 1276139 h 2851639"/>
              <a:gd name="connsiteX0" fmla="*/ 2881695 w 12210034"/>
              <a:gd name="connsiteY0" fmla="*/ 1297160 h 2872660"/>
              <a:gd name="connsiteX1" fmla="*/ 12210034 w 12210034"/>
              <a:gd name="connsiteY1" fmla="*/ 1297160 h 2872660"/>
              <a:gd name="connsiteX2" fmla="*/ 12210034 w 12210034"/>
              <a:gd name="connsiteY2" fmla="*/ 1429737 h 2872660"/>
              <a:gd name="connsiteX3" fmla="*/ 3115918 w 12210034"/>
              <a:gd name="connsiteY3" fmla="*/ 1429010 h 2872660"/>
              <a:gd name="connsiteX4" fmla="*/ 5942310 w 12210034"/>
              <a:gd name="connsiteY4" fmla="*/ 2860918 h 2872660"/>
              <a:gd name="connsiteX5" fmla="*/ 5592098 w 12210034"/>
              <a:gd name="connsiteY5" fmla="*/ 2872612 h 2872660"/>
              <a:gd name="connsiteX6" fmla="*/ 7427 w 12210034"/>
              <a:gd name="connsiteY6" fmla="*/ 230683 h 2872660"/>
              <a:gd name="connsiteX7" fmla="*/ 58 w 12210034"/>
              <a:gd name="connsiteY7" fmla="*/ 0 h 2872660"/>
              <a:gd name="connsiteX8" fmla="*/ 2881695 w 12210034"/>
              <a:gd name="connsiteY8" fmla="*/ 1297160 h 2872660"/>
              <a:gd name="connsiteX0" fmla="*/ 2881695 w 12210034"/>
              <a:gd name="connsiteY0" fmla="*/ 1297160 h 2872660"/>
              <a:gd name="connsiteX1" fmla="*/ 12210034 w 12210034"/>
              <a:gd name="connsiteY1" fmla="*/ 1297160 h 2872660"/>
              <a:gd name="connsiteX2" fmla="*/ 12210034 w 12210034"/>
              <a:gd name="connsiteY2" fmla="*/ 1429737 h 2872660"/>
              <a:gd name="connsiteX3" fmla="*/ 3115918 w 12210034"/>
              <a:gd name="connsiteY3" fmla="*/ 1429010 h 2872660"/>
              <a:gd name="connsiteX4" fmla="*/ 5942310 w 12210034"/>
              <a:gd name="connsiteY4" fmla="*/ 2860918 h 2872660"/>
              <a:gd name="connsiteX5" fmla="*/ 5644650 w 12210034"/>
              <a:gd name="connsiteY5" fmla="*/ 2872612 h 2872660"/>
              <a:gd name="connsiteX6" fmla="*/ 7427 w 12210034"/>
              <a:gd name="connsiteY6" fmla="*/ 230683 h 2872660"/>
              <a:gd name="connsiteX7" fmla="*/ 58 w 12210034"/>
              <a:gd name="connsiteY7" fmla="*/ 0 h 2872660"/>
              <a:gd name="connsiteX8" fmla="*/ 2881695 w 12210034"/>
              <a:gd name="connsiteY8" fmla="*/ 1297160 h 2872660"/>
              <a:gd name="connsiteX0" fmla="*/ 2881695 w 12210034"/>
              <a:gd name="connsiteY0" fmla="*/ 1297160 h 2914667"/>
              <a:gd name="connsiteX1" fmla="*/ 12210034 w 12210034"/>
              <a:gd name="connsiteY1" fmla="*/ 1297160 h 2914667"/>
              <a:gd name="connsiteX2" fmla="*/ 12210034 w 12210034"/>
              <a:gd name="connsiteY2" fmla="*/ 1429737 h 2914667"/>
              <a:gd name="connsiteX3" fmla="*/ 3115918 w 12210034"/>
              <a:gd name="connsiteY3" fmla="*/ 1429010 h 2914667"/>
              <a:gd name="connsiteX4" fmla="*/ 5942310 w 12210034"/>
              <a:gd name="connsiteY4" fmla="*/ 2860918 h 2914667"/>
              <a:gd name="connsiteX5" fmla="*/ 5781285 w 12210034"/>
              <a:gd name="connsiteY5" fmla="*/ 2914654 h 2914667"/>
              <a:gd name="connsiteX6" fmla="*/ 7427 w 12210034"/>
              <a:gd name="connsiteY6" fmla="*/ 230683 h 2914667"/>
              <a:gd name="connsiteX7" fmla="*/ 58 w 12210034"/>
              <a:gd name="connsiteY7" fmla="*/ 0 h 2914667"/>
              <a:gd name="connsiteX8" fmla="*/ 2881695 w 12210034"/>
              <a:gd name="connsiteY8" fmla="*/ 1297160 h 2914667"/>
              <a:gd name="connsiteX0" fmla="*/ 2881695 w 12210034"/>
              <a:gd name="connsiteY0" fmla="*/ 1297160 h 2923981"/>
              <a:gd name="connsiteX1" fmla="*/ 12210034 w 12210034"/>
              <a:gd name="connsiteY1" fmla="*/ 1297160 h 2923981"/>
              <a:gd name="connsiteX2" fmla="*/ 12210034 w 12210034"/>
              <a:gd name="connsiteY2" fmla="*/ 1429737 h 2923981"/>
              <a:gd name="connsiteX3" fmla="*/ 3115918 w 12210034"/>
              <a:gd name="connsiteY3" fmla="*/ 1429010 h 2923981"/>
              <a:gd name="connsiteX4" fmla="*/ 6142007 w 12210034"/>
              <a:gd name="connsiteY4" fmla="*/ 2923981 h 2923981"/>
              <a:gd name="connsiteX5" fmla="*/ 5781285 w 12210034"/>
              <a:gd name="connsiteY5" fmla="*/ 2914654 h 2923981"/>
              <a:gd name="connsiteX6" fmla="*/ 7427 w 12210034"/>
              <a:gd name="connsiteY6" fmla="*/ 230683 h 2923981"/>
              <a:gd name="connsiteX7" fmla="*/ 58 w 12210034"/>
              <a:gd name="connsiteY7" fmla="*/ 0 h 2923981"/>
              <a:gd name="connsiteX8" fmla="*/ 2881695 w 12210034"/>
              <a:gd name="connsiteY8" fmla="*/ 1297160 h 2923981"/>
              <a:gd name="connsiteX0" fmla="*/ 2881695 w 12210034"/>
              <a:gd name="connsiteY0" fmla="*/ 1297160 h 2925304"/>
              <a:gd name="connsiteX1" fmla="*/ 12210034 w 12210034"/>
              <a:gd name="connsiteY1" fmla="*/ 1297160 h 2925304"/>
              <a:gd name="connsiteX2" fmla="*/ 12210034 w 12210034"/>
              <a:gd name="connsiteY2" fmla="*/ 1429737 h 2925304"/>
              <a:gd name="connsiteX3" fmla="*/ 3115918 w 12210034"/>
              <a:gd name="connsiteY3" fmla="*/ 1429010 h 2925304"/>
              <a:gd name="connsiteX4" fmla="*/ 6142007 w 12210034"/>
              <a:gd name="connsiteY4" fmla="*/ 2923981 h 2925304"/>
              <a:gd name="connsiteX5" fmla="*/ 5959961 w 12210034"/>
              <a:gd name="connsiteY5" fmla="*/ 2925164 h 2925304"/>
              <a:gd name="connsiteX6" fmla="*/ 7427 w 12210034"/>
              <a:gd name="connsiteY6" fmla="*/ 230683 h 2925304"/>
              <a:gd name="connsiteX7" fmla="*/ 58 w 12210034"/>
              <a:gd name="connsiteY7" fmla="*/ 0 h 2925304"/>
              <a:gd name="connsiteX8" fmla="*/ 2881695 w 12210034"/>
              <a:gd name="connsiteY8" fmla="*/ 1297160 h 2925304"/>
              <a:gd name="connsiteX0" fmla="*/ 2881695 w 12210034"/>
              <a:gd name="connsiteY0" fmla="*/ 1381243 h 3009387"/>
              <a:gd name="connsiteX1" fmla="*/ 12210034 w 12210034"/>
              <a:gd name="connsiteY1" fmla="*/ 1381243 h 3009387"/>
              <a:gd name="connsiteX2" fmla="*/ 12210034 w 12210034"/>
              <a:gd name="connsiteY2" fmla="*/ 1513820 h 3009387"/>
              <a:gd name="connsiteX3" fmla="*/ 3115918 w 12210034"/>
              <a:gd name="connsiteY3" fmla="*/ 1513093 h 3009387"/>
              <a:gd name="connsiteX4" fmla="*/ 6142007 w 12210034"/>
              <a:gd name="connsiteY4" fmla="*/ 3008064 h 3009387"/>
              <a:gd name="connsiteX5" fmla="*/ 5959961 w 12210034"/>
              <a:gd name="connsiteY5" fmla="*/ 3009247 h 3009387"/>
              <a:gd name="connsiteX6" fmla="*/ 7427 w 12210034"/>
              <a:gd name="connsiteY6" fmla="*/ 314766 h 3009387"/>
              <a:gd name="connsiteX7" fmla="*/ 58 w 12210034"/>
              <a:gd name="connsiteY7" fmla="*/ 0 h 3009387"/>
              <a:gd name="connsiteX8" fmla="*/ 2881695 w 12210034"/>
              <a:gd name="connsiteY8" fmla="*/ 1381243 h 3009387"/>
              <a:gd name="connsiteX0" fmla="*/ 2881695 w 12210034"/>
              <a:gd name="connsiteY0" fmla="*/ 1381243 h 3019805"/>
              <a:gd name="connsiteX1" fmla="*/ 12210034 w 12210034"/>
              <a:gd name="connsiteY1" fmla="*/ 1381243 h 3019805"/>
              <a:gd name="connsiteX2" fmla="*/ 12210034 w 12210034"/>
              <a:gd name="connsiteY2" fmla="*/ 1513820 h 3019805"/>
              <a:gd name="connsiteX3" fmla="*/ 3115918 w 12210034"/>
              <a:gd name="connsiteY3" fmla="*/ 1513093 h 3019805"/>
              <a:gd name="connsiteX4" fmla="*/ 6142007 w 12210034"/>
              <a:gd name="connsiteY4" fmla="*/ 3008064 h 3019805"/>
              <a:gd name="connsiteX5" fmla="*/ 6033533 w 12210034"/>
              <a:gd name="connsiteY5" fmla="*/ 3019757 h 3019805"/>
              <a:gd name="connsiteX6" fmla="*/ 7427 w 12210034"/>
              <a:gd name="connsiteY6" fmla="*/ 314766 h 3019805"/>
              <a:gd name="connsiteX7" fmla="*/ 58 w 12210034"/>
              <a:gd name="connsiteY7" fmla="*/ 0 h 3019805"/>
              <a:gd name="connsiteX8" fmla="*/ 2881695 w 12210034"/>
              <a:gd name="connsiteY8" fmla="*/ 1381243 h 3019805"/>
              <a:gd name="connsiteX0" fmla="*/ 2881695 w 12210034"/>
              <a:gd name="connsiteY0" fmla="*/ 1381243 h 3010400"/>
              <a:gd name="connsiteX1" fmla="*/ 12210034 w 12210034"/>
              <a:gd name="connsiteY1" fmla="*/ 1381243 h 3010400"/>
              <a:gd name="connsiteX2" fmla="*/ 12210034 w 12210034"/>
              <a:gd name="connsiteY2" fmla="*/ 1513820 h 3010400"/>
              <a:gd name="connsiteX3" fmla="*/ 3115918 w 12210034"/>
              <a:gd name="connsiteY3" fmla="*/ 1513093 h 3010400"/>
              <a:gd name="connsiteX4" fmla="*/ 6142007 w 12210034"/>
              <a:gd name="connsiteY4" fmla="*/ 3008064 h 3010400"/>
              <a:gd name="connsiteX5" fmla="*/ 6047747 w 12210034"/>
              <a:gd name="connsiteY5" fmla="*/ 3010282 h 3010400"/>
              <a:gd name="connsiteX6" fmla="*/ 7427 w 12210034"/>
              <a:gd name="connsiteY6" fmla="*/ 314766 h 3010400"/>
              <a:gd name="connsiteX7" fmla="*/ 58 w 12210034"/>
              <a:gd name="connsiteY7" fmla="*/ 0 h 3010400"/>
              <a:gd name="connsiteX8" fmla="*/ 2881695 w 12210034"/>
              <a:gd name="connsiteY8" fmla="*/ 1381243 h 3010400"/>
              <a:gd name="connsiteX0" fmla="*/ 2881695 w 12210034"/>
              <a:gd name="connsiteY0" fmla="*/ 1381243 h 3010400"/>
              <a:gd name="connsiteX1" fmla="*/ 12210034 w 12210034"/>
              <a:gd name="connsiteY1" fmla="*/ 1381243 h 3010400"/>
              <a:gd name="connsiteX2" fmla="*/ 12210034 w 12210034"/>
              <a:gd name="connsiteY2" fmla="*/ 1513820 h 3010400"/>
              <a:gd name="connsiteX3" fmla="*/ 3115918 w 12210034"/>
              <a:gd name="connsiteY3" fmla="*/ 1513093 h 3010400"/>
              <a:gd name="connsiteX4" fmla="*/ 6142007 w 12210034"/>
              <a:gd name="connsiteY4" fmla="*/ 3008064 h 3010400"/>
              <a:gd name="connsiteX5" fmla="*/ 6071436 w 12210034"/>
              <a:gd name="connsiteY5" fmla="*/ 3010282 h 3010400"/>
              <a:gd name="connsiteX6" fmla="*/ 7427 w 12210034"/>
              <a:gd name="connsiteY6" fmla="*/ 314766 h 3010400"/>
              <a:gd name="connsiteX7" fmla="*/ 58 w 12210034"/>
              <a:gd name="connsiteY7" fmla="*/ 0 h 3010400"/>
              <a:gd name="connsiteX8" fmla="*/ 2881695 w 12210034"/>
              <a:gd name="connsiteY8" fmla="*/ 1381243 h 3010400"/>
              <a:gd name="connsiteX0" fmla="*/ 2881695 w 12210034"/>
              <a:gd name="connsiteY0" fmla="*/ 1381243 h 3008064"/>
              <a:gd name="connsiteX1" fmla="*/ 12210034 w 12210034"/>
              <a:gd name="connsiteY1" fmla="*/ 1381243 h 3008064"/>
              <a:gd name="connsiteX2" fmla="*/ 12210034 w 12210034"/>
              <a:gd name="connsiteY2" fmla="*/ 1513820 h 3008064"/>
              <a:gd name="connsiteX3" fmla="*/ 3115918 w 12210034"/>
              <a:gd name="connsiteY3" fmla="*/ 1513093 h 3008064"/>
              <a:gd name="connsiteX4" fmla="*/ 6142007 w 12210034"/>
              <a:gd name="connsiteY4" fmla="*/ 3008064 h 3008064"/>
              <a:gd name="connsiteX5" fmla="*/ 6076174 w 12210034"/>
              <a:gd name="connsiteY5" fmla="*/ 3005544 h 3008064"/>
              <a:gd name="connsiteX6" fmla="*/ 7427 w 12210034"/>
              <a:gd name="connsiteY6" fmla="*/ 314766 h 3008064"/>
              <a:gd name="connsiteX7" fmla="*/ 58 w 12210034"/>
              <a:gd name="connsiteY7" fmla="*/ 0 h 3008064"/>
              <a:gd name="connsiteX8" fmla="*/ 2881695 w 12210034"/>
              <a:gd name="connsiteY8" fmla="*/ 1381243 h 3008064"/>
              <a:gd name="connsiteX0" fmla="*/ 2881695 w 12210034"/>
              <a:gd name="connsiteY0" fmla="*/ 1381243 h 3012802"/>
              <a:gd name="connsiteX1" fmla="*/ 12210034 w 12210034"/>
              <a:gd name="connsiteY1" fmla="*/ 1381243 h 3012802"/>
              <a:gd name="connsiteX2" fmla="*/ 12210034 w 12210034"/>
              <a:gd name="connsiteY2" fmla="*/ 1513820 h 3012802"/>
              <a:gd name="connsiteX3" fmla="*/ 3115918 w 12210034"/>
              <a:gd name="connsiteY3" fmla="*/ 1513093 h 3012802"/>
              <a:gd name="connsiteX4" fmla="*/ 6160958 w 12210034"/>
              <a:gd name="connsiteY4" fmla="*/ 3012802 h 3012802"/>
              <a:gd name="connsiteX5" fmla="*/ 6076174 w 12210034"/>
              <a:gd name="connsiteY5" fmla="*/ 3005544 h 3012802"/>
              <a:gd name="connsiteX6" fmla="*/ 7427 w 12210034"/>
              <a:gd name="connsiteY6" fmla="*/ 314766 h 3012802"/>
              <a:gd name="connsiteX7" fmla="*/ 58 w 12210034"/>
              <a:gd name="connsiteY7" fmla="*/ 0 h 3012802"/>
              <a:gd name="connsiteX8" fmla="*/ 2881695 w 12210034"/>
              <a:gd name="connsiteY8" fmla="*/ 1381243 h 3012802"/>
              <a:gd name="connsiteX0" fmla="*/ 2881695 w 12210034"/>
              <a:gd name="connsiteY0" fmla="*/ 1381243 h 3005662"/>
              <a:gd name="connsiteX1" fmla="*/ 12210034 w 12210034"/>
              <a:gd name="connsiteY1" fmla="*/ 1381243 h 3005662"/>
              <a:gd name="connsiteX2" fmla="*/ 12210034 w 12210034"/>
              <a:gd name="connsiteY2" fmla="*/ 1513820 h 3005662"/>
              <a:gd name="connsiteX3" fmla="*/ 3115918 w 12210034"/>
              <a:gd name="connsiteY3" fmla="*/ 1513093 h 3005662"/>
              <a:gd name="connsiteX4" fmla="*/ 6160958 w 12210034"/>
              <a:gd name="connsiteY4" fmla="*/ 3003326 h 3005662"/>
              <a:gd name="connsiteX5" fmla="*/ 6076174 w 12210034"/>
              <a:gd name="connsiteY5" fmla="*/ 3005544 h 3005662"/>
              <a:gd name="connsiteX6" fmla="*/ 7427 w 12210034"/>
              <a:gd name="connsiteY6" fmla="*/ 314766 h 3005662"/>
              <a:gd name="connsiteX7" fmla="*/ 58 w 12210034"/>
              <a:gd name="connsiteY7" fmla="*/ 0 h 3005662"/>
              <a:gd name="connsiteX8" fmla="*/ 2881695 w 12210034"/>
              <a:gd name="connsiteY8" fmla="*/ 1381243 h 3005662"/>
              <a:gd name="connsiteX0" fmla="*/ 2881695 w 12210034"/>
              <a:gd name="connsiteY0" fmla="*/ 1381243 h 3012801"/>
              <a:gd name="connsiteX1" fmla="*/ 12210034 w 12210034"/>
              <a:gd name="connsiteY1" fmla="*/ 1381243 h 3012801"/>
              <a:gd name="connsiteX2" fmla="*/ 12210034 w 12210034"/>
              <a:gd name="connsiteY2" fmla="*/ 1513820 h 3012801"/>
              <a:gd name="connsiteX3" fmla="*/ 3115918 w 12210034"/>
              <a:gd name="connsiteY3" fmla="*/ 1513093 h 3012801"/>
              <a:gd name="connsiteX4" fmla="*/ 6156220 w 12210034"/>
              <a:gd name="connsiteY4" fmla="*/ 3012801 h 3012801"/>
              <a:gd name="connsiteX5" fmla="*/ 6076174 w 12210034"/>
              <a:gd name="connsiteY5" fmla="*/ 3005544 h 3012801"/>
              <a:gd name="connsiteX6" fmla="*/ 7427 w 12210034"/>
              <a:gd name="connsiteY6" fmla="*/ 314766 h 3012801"/>
              <a:gd name="connsiteX7" fmla="*/ 58 w 12210034"/>
              <a:gd name="connsiteY7" fmla="*/ 0 h 3012801"/>
              <a:gd name="connsiteX8" fmla="*/ 2881695 w 12210034"/>
              <a:gd name="connsiteY8" fmla="*/ 1381243 h 3012801"/>
              <a:gd name="connsiteX0" fmla="*/ 2881695 w 12210034"/>
              <a:gd name="connsiteY0" fmla="*/ 1381243 h 3005662"/>
              <a:gd name="connsiteX1" fmla="*/ 12210034 w 12210034"/>
              <a:gd name="connsiteY1" fmla="*/ 1381243 h 3005662"/>
              <a:gd name="connsiteX2" fmla="*/ 12210034 w 12210034"/>
              <a:gd name="connsiteY2" fmla="*/ 1513820 h 3005662"/>
              <a:gd name="connsiteX3" fmla="*/ 3115918 w 12210034"/>
              <a:gd name="connsiteY3" fmla="*/ 1513093 h 3005662"/>
              <a:gd name="connsiteX4" fmla="*/ 6184647 w 12210034"/>
              <a:gd name="connsiteY4" fmla="*/ 3003325 h 3005662"/>
              <a:gd name="connsiteX5" fmla="*/ 6076174 w 12210034"/>
              <a:gd name="connsiteY5" fmla="*/ 3005544 h 3005662"/>
              <a:gd name="connsiteX6" fmla="*/ 7427 w 12210034"/>
              <a:gd name="connsiteY6" fmla="*/ 314766 h 3005662"/>
              <a:gd name="connsiteX7" fmla="*/ 58 w 12210034"/>
              <a:gd name="connsiteY7" fmla="*/ 0 h 3005662"/>
              <a:gd name="connsiteX8" fmla="*/ 2881695 w 12210034"/>
              <a:gd name="connsiteY8" fmla="*/ 1381243 h 3005662"/>
              <a:gd name="connsiteX0" fmla="*/ 2881695 w 12210034"/>
              <a:gd name="connsiteY0" fmla="*/ 1381243 h 3009319"/>
              <a:gd name="connsiteX1" fmla="*/ 12210034 w 12210034"/>
              <a:gd name="connsiteY1" fmla="*/ 1381243 h 3009319"/>
              <a:gd name="connsiteX2" fmla="*/ 12210034 w 12210034"/>
              <a:gd name="connsiteY2" fmla="*/ 1513820 h 3009319"/>
              <a:gd name="connsiteX3" fmla="*/ 3115918 w 12210034"/>
              <a:gd name="connsiteY3" fmla="*/ 1513093 h 3009319"/>
              <a:gd name="connsiteX4" fmla="*/ 6184647 w 12210034"/>
              <a:gd name="connsiteY4" fmla="*/ 3003325 h 3009319"/>
              <a:gd name="connsiteX5" fmla="*/ 6076174 w 12210034"/>
              <a:gd name="connsiteY5" fmla="*/ 3005544 h 3009319"/>
              <a:gd name="connsiteX6" fmla="*/ 7427 w 12210034"/>
              <a:gd name="connsiteY6" fmla="*/ 314766 h 3009319"/>
              <a:gd name="connsiteX7" fmla="*/ 58 w 12210034"/>
              <a:gd name="connsiteY7" fmla="*/ 0 h 3009319"/>
              <a:gd name="connsiteX8" fmla="*/ 2881695 w 12210034"/>
              <a:gd name="connsiteY8" fmla="*/ 1381243 h 3009319"/>
              <a:gd name="connsiteX0" fmla="*/ 2881695 w 12210034"/>
              <a:gd name="connsiteY0" fmla="*/ 1381243 h 3009319"/>
              <a:gd name="connsiteX1" fmla="*/ 12210034 w 12210034"/>
              <a:gd name="connsiteY1" fmla="*/ 1381243 h 3009319"/>
              <a:gd name="connsiteX2" fmla="*/ 12210034 w 12210034"/>
              <a:gd name="connsiteY2" fmla="*/ 1513820 h 3009319"/>
              <a:gd name="connsiteX3" fmla="*/ 3115918 w 12210034"/>
              <a:gd name="connsiteY3" fmla="*/ 1513093 h 3009319"/>
              <a:gd name="connsiteX4" fmla="*/ 6179909 w 12210034"/>
              <a:gd name="connsiteY4" fmla="*/ 3003325 h 3009319"/>
              <a:gd name="connsiteX5" fmla="*/ 6076174 w 12210034"/>
              <a:gd name="connsiteY5" fmla="*/ 3005544 h 3009319"/>
              <a:gd name="connsiteX6" fmla="*/ 7427 w 12210034"/>
              <a:gd name="connsiteY6" fmla="*/ 314766 h 3009319"/>
              <a:gd name="connsiteX7" fmla="*/ 58 w 12210034"/>
              <a:gd name="connsiteY7" fmla="*/ 0 h 3009319"/>
              <a:gd name="connsiteX8" fmla="*/ 2881695 w 12210034"/>
              <a:gd name="connsiteY8" fmla="*/ 1381243 h 3009319"/>
              <a:gd name="connsiteX0" fmla="*/ 2881695 w 12210034"/>
              <a:gd name="connsiteY0" fmla="*/ 1381243 h 3007328"/>
              <a:gd name="connsiteX1" fmla="*/ 12210034 w 12210034"/>
              <a:gd name="connsiteY1" fmla="*/ 1381243 h 3007328"/>
              <a:gd name="connsiteX2" fmla="*/ 12210034 w 12210034"/>
              <a:gd name="connsiteY2" fmla="*/ 1513820 h 3007328"/>
              <a:gd name="connsiteX3" fmla="*/ 3115918 w 12210034"/>
              <a:gd name="connsiteY3" fmla="*/ 1513093 h 3007328"/>
              <a:gd name="connsiteX4" fmla="*/ 6179909 w 12210034"/>
              <a:gd name="connsiteY4" fmla="*/ 3003325 h 3007328"/>
              <a:gd name="connsiteX5" fmla="*/ 6076174 w 12210034"/>
              <a:gd name="connsiteY5" fmla="*/ 3005544 h 3007328"/>
              <a:gd name="connsiteX6" fmla="*/ 7427 w 12210034"/>
              <a:gd name="connsiteY6" fmla="*/ 314766 h 3007328"/>
              <a:gd name="connsiteX7" fmla="*/ 58 w 12210034"/>
              <a:gd name="connsiteY7" fmla="*/ 0 h 3007328"/>
              <a:gd name="connsiteX8" fmla="*/ 2881695 w 12210034"/>
              <a:gd name="connsiteY8" fmla="*/ 1381243 h 3007328"/>
              <a:gd name="connsiteX0" fmla="*/ 2881695 w 12210034"/>
              <a:gd name="connsiteY0" fmla="*/ 1381243 h 3007328"/>
              <a:gd name="connsiteX1" fmla="*/ 12210034 w 12210034"/>
              <a:gd name="connsiteY1" fmla="*/ 1381243 h 3007328"/>
              <a:gd name="connsiteX2" fmla="*/ 12210034 w 12210034"/>
              <a:gd name="connsiteY2" fmla="*/ 1513820 h 3007328"/>
              <a:gd name="connsiteX3" fmla="*/ 3115918 w 12210034"/>
              <a:gd name="connsiteY3" fmla="*/ 1513093 h 3007328"/>
              <a:gd name="connsiteX4" fmla="*/ 6175171 w 12210034"/>
              <a:gd name="connsiteY4" fmla="*/ 3003325 h 3007328"/>
              <a:gd name="connsiteX5" fmla="*/ 6076174 w 12210034"/>
              <a:gd name="connsiteY5" fmla="*/ 3005544 h 3007328"/>
              <a:gd name="connsiteX6" fmla="*/ 7427 w 12210034"/>
              <a:gd name="connsiteY6" fmla="*/ 314766 h 3007328"/>
              <a:gd name="connsiteX7" fmla="*/ 58 w 12210034"/>
              <a:gd name="connsiteY7" fmla="*/ 0 h 3007328"/>
              <a:gd name="connsiteX8" fmla="*/ 2881695 w 12210034"/>
              <a:gd name="connsiteY8" fmla="*/ 1381243 h 3007328"/>
              <a:gd name="connsiteX0" fmla="*/ 2989498 w 12317837"/>
              <a:gd name="connsiteY0" fmla="*/ 1107249 h 2733334"/>
              <a:gd name="connsiteX1" fmla="*/ 12317837 w 12317837"/>
              <a:gd name="connsiteY1" fmla="*/ 1107249 h 2733334"/>
              <a:gd name="connsiteX2" fmla="*/ 12317837 w 12317837"/>
              <a:gd name="connsiteY2" fmla="*/ 1239826 h 2733334"/>
              <a:gd name="connsiteX3" fmla="*/ 3223721 w 12317837"/>
              <a:gd name="connsiteY3" fmla="*/ 1239099 h 2733334"/>
              <a:gd name="connsiteX4" fmla="*/ 6282974 w 12317837"/>
              <a:gd name="connsiteY4" fmla="*/ 2729331 h 2733334"/>
              <a:gd name="connsiteX5" fmla="*/ 6183977 w 12317837"/>
              <a:gd name="connsiteY5" fmla="*/ 2731550 h 2733334"/>
              <a:gd name="connsiteX6" fmla="*/ 115230 w 12317837"/>
              <a:gd name="connsiteY6" fmla="*/ 40772 h 2733334"/>
              <a:gd name="connsiteX7" fmla="*/ 2989498 w 12317837"/>
              <a:gd name="connsiteY7" fmla="*/ 1107249 h 2733334"/>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407148 w 9328339"/>
              <a:gd name="connsiteY6" fmla="*/ 134162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400967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229647 w 9328339"/>
              <a:gd name="connsiteY6" fmla="*/ 139541 h 1626085"/>
              <a:gd name="connsiteX7" fmla="*/ 0 w 9328339"/>
              <a:gd name="connsiteY7" fmla="*/ 0 h 1626085"/>
              <a:gd name="connsiteX0" fmla="*/ 178926 w 9507265"/>
              <a:gd name="connsiteY0" fmla="*/ 0 h 1626085"/>
              <a:gd name="connsiteX1" fmla="*/ 9507265 w 9507265"/>
              <a:gd name="connsiteY1" fmla="*/ 0 h 1626085"/>
              <a:gd name="connsiteX2" fmla="*/ 9507265 w 9507265"/>
              <a:gd name="connsiteY2" fmla="*/ 132577 h 1626085"/>
              <a:gd name="connsiteX3" fmla="*/ 682090 w 9507265"/>
              <a:gd name="connsiteY3" fmla="*/ 131850 h 1626085"/>
              <a:gd name="connsiteX4" fmla="*/ 3472402 w 9507265"/>
              <a:gd name="connsiteY4" fmla="*/ 1622082 h 1626085"/>
              <a:gd name="connsiteX5" fmla="*/ 3373405 w 9507265"/>
              <a:gd name="connsiteY5" fmla="*/ 1624301 h 1626085"/>
              <a:gd name="connsiteX6" fmla="*/ 178926 w 9507265"/>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13797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320370 w 9328339"/>
              <a:gd name="connsiteY4" fmla="*/ 1622082 h 1626085"/>
              <a:gd name="connsiteX5" fmla="*/ 3113797 w 9328339"/>
              <a:gd name="connsiteY5" fmla="*/ 1624301 h 1626085"/>
              <a:gd name="connsiteX6" fmla="*/ 0 w 9328339"/>
              <a:gd name="connsiteY6" fmla="*/ 0 h 1626085"/>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20370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20370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47264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47264 w 9328339"/>
              <a:gd name="connsiteY4" fmla="*/ 1622082 h 1624547"/>
              <a:gd name="connsiteX5" fmla="*/ 3092282 w 9328339"/>
              <a:gd name="connsiteY5" fmla="*/ 1618922 h 1624547"/>
              <a:gd name="connsiteX6" fmla="*/ 0 w 9328339"/>
              <a:gd name="connsiteY6" fmla="*/ 0 h 1624547"/>
              <a:gd name="connsiteX0" fmla="*/ 0 w 9328339"/>
              <a:gd name="connsiteY0" fmla="*/ 0 h 1622082"/>
              <a:gd name="connsiteX1" fmla="*/ 9328339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9328339"/>
              <a:gd name="connsiteY0" fmla="*/ 0 h 1622082"/>
              <a:gd name="connsiteX1" fmla="*/ 9328339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9328339"/>
              <a:gd name="connsiteY0" fmla="*/ 0 h 1622082"/>
              <a:gd name="connsiteX1" fmla="*/ 5982711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5982711"/>
              <a:gd name="connsiteY0" fmla="*/ 0 h 1622082"/>
              <a:gd name="connsiteX1" fmla="*/ 5982711 w 5982711"/>
              <a:gd name="connsiteY1" fmla="*/ 0 h 1622082"/>
              <a:gd name="connsiteX2" fmla="*/ 5950438 w 5982711"/>
              <a:gd name="connsiteY2" fmla="*/ 154092 h 1622082"/>
              <a:gd name="connsiteX3" fmla="*/ 503164 w 5982711"/>
              <a:gd name="connsiteY3" fmla="*/ 131850 h 1622082"/>
              <a:gd name="connsiteX4" fmla="*/ 3347264 w 5982711"/>
              <a:gd name="connsiteY4" fmla="*/ 1622082 h 1622082"/>
              <a:gd name="connsiteX5" fmla="*/ 3092282 w 5982711"/>
              <a:gd name="connsiteY5" fmla="*/ 1618922 h 1622082"/>
              <a:gd name="connsiteX6" fmla="*/ 0 w 5982711"/>
              <a:gd name="connsiteY6" fmla="*/ 0 h 1622082"/>
              <a:gd name="connsiteX0" fmla="*/ 0 w 5950438"/>
              <a:gd name="connsiteY0" fmla="*/ 0 h 1622082"/>
              <a:gd name="connsiteX1" fmla="*/ 5950438 w 5950438"/>
              <a:gd name="connsiteY1" fmla="*/ 0 h 1622082"/>
              <a:gd name="connsiteX2" fmla="*/ 5950438 w 5950438"/>
              <a:gd name="connsiteY2" fmla="*/ 154092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46948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51710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46948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24244"/>
              <a:gd name="connsiteY0" fmla="*/ 0 h 1622082"/>
              <a:gd name="connsiteX1" fmla="*/ 5924244 w 5924244"/>
              <a:gd name="connsiteY1" fmla="*/ 0 h 1622082"/>
              <a:gd name="connsiteX2" fmla="*/ 5921863 w 5924244"/>
              <a:gd name="connsiteY2" fmla="*/ 146948 h 1622082"/>
              <a:gd name="connsiteX3" fmla="*/ 503164 w 5924244"/>
              <a:gd name="connsiteY3" fmla="*/ 131850 h 1622082"/>
              <a:gd name="connsiteX4" fmla="*/ 3347264 w 5924244"/>
              <a:gd name="connsiteY4" fmla="*/ 1622082 h 1622082"/>
              <a:gd name="connsiteX5" fmla="*/ 3092282 w 5924244"/>
              <a:gd name="connsiteY5" fmla="*/ 1618922 h 1622082"/>
              <a:gd name="connsiteX6" fmla="*/ 0 w 5924244"/>
              <a:gd name="connsiteY6" fmla="*/ 0 h 1622082"/>
              <a:gd name="connsiteX0" fmla="*/ 0 w 5924244"/>
              <a:gd name="connsiteY0" fmla="*/ 0 h 1622082"/>
              <a:gd name="connsiteX1" fmla="*/ 5924244 w 5924244"/>
              <a:gd name="connsiteY1" fmla="*/ 0 h 1622082"/>
              <a:gd name="connsiteX2" fmla="*/ 5919481 w 5924244"/>
              <a:gd name="connsiteY2" fmla="*/ 146948 h 1622082"/>
              <a:gd name="connsiteX3" fmla="*/ 503164 w 5924244"/>
              <a:gd name="connsiteY3" fmla="*/ 131850 h 1622082"/>
              <a:gd name="connsiteX4" fmla="*/ 3347264 w 5924244"/>
              <a:gd name="connsiteY4" fmla="*/ 1622082 h 1622082"/>
              <a:gd name="connsiteX5" fmla="*/ 3092282 w 5924244"/>
              <a:gd name="connsiteY5" fmla="*/ 1618922 h 1622082"/>
              <a:gd name="connsiteX6" fmla="*/ 0 w 5924244"/>
              <a:gd name="connsiteY6" fmla="*/ 0 h 1622082"/>
              <a:gd name="connsiteX0" fmla="*/ 0 w 5919586"/>
              <a:gd name="connsiteY0" fmla="*/ 0 h 1622082"/>
              <a:gd name="connsiteX1" fmla="*/ 5917101 w 5919586"/>
              <a:gd name="connsiteY1" fmla="*/ 0 h 1622082"/>
              <a:gd name="connsiteX2" fmla="*/ 5919481 w 5919586"/>
              <a:gd name="connsiteY2" fmla="*/ 146948 h 1622082"/>
              <a:gd name="connsiteX3" fmla="*/ 503164 w 5919586"/>
              <a:gd name="connsiteY3" fmla="*/ 131850 h 1622082"/>
              <a:gd name="connsiteX4" fmla="*/ 3347264 w 5919586"/>
              <a:gd name="connsiteY4" fmla="*/ 1622082 h 1622082"/>
              <a:gd name="connsiteX5" fmla="*/ 3092282 w 5919586"/>
              <a:gd name="connsiteY5" fmla="*/ 1618922 h 1622082"/>
              <a:gd name="connsiteX6" fmla="*/ 0 w 5919586"/>
              <a:gd name="connsiteY6" fmla="*/ 0 h 1622082"/>
              <a:gd name="connsiteX0" fmla="*/ 0 w 5917101"/>
              <a:gd name="connsiteY0" fmla="*/ 0 h 1622082"/>
              <a:gd name="connsiteX1" fmla="*/ 5917101 w 5917101"/>
              <a:gd name="connsiteY1" fmla="*/ 0 h 1622082"/>
              <a:gd name="connsiteX2" fmla="*/ 5914718 w 5917101"/>
              <a:gd name="connsiteY2" fmla="*/ 146948 h 1622082"/>
              <a:gd name="connsiteX3" fmla="*/ 503164 w 5917101"/>
              <a:gd name="connsiteY3" fmla="*/ 131850 h 1622082"/>
              <a:gd name="connsiteX4" fmla="*/ 3347264 w 5917101"/>
              <a:gd name="connsiteY4" fmla="*/ 1622082 h 1622082"/>
              <a:gd name="connsiteX5" fmla="*/ 3092282 w 5917101"/>
              <a:gd name="connsiteY5" fmla="*/ 1618922 h 1622082"/>
              <a:gd name="connsiteX6" fmla="*/ 0 w 5917101"/>
              <a:gd name="connsiteY6" fmla="*/ 0 h 1622082"/>
              <a:gd name="connsiteX0" fmla="*/ 0 w 5914947"/>
              <a:gd name="connsiteY0" fmla="*/ 0 h 1622082"/>
              <a:gd name="connsiteX1" fmla="*/ 5914720 w 5914947"/>
              <a:gd name="connsiteY1" fmla="*/ 0 h 1622082"/>
              <a:gd name="connsiteX2" fmla="*/ 5914718 w 5914947"/>
              <a:gd name="connsiteY2" fmla="*/ 146948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1622082"/>
              <a:gd name="connsiteX1" fmla="*/ 5914720 w 5914947"/>
              <a:gd name="connsiteY1" fmla="*/ 0 h 1622082"/>
              <a:gd name="connsiteX2" fmla="*/ 5914718 w 5914947"/>
              <a:gd name="connsiteY2" fmla="*/ 139805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1622082"/>
              <a:gd name="connsiteX1" fmla="*/ 5914720 w 5914947"/>
              <a:gd name="connsiteY1" fmla="*/ 0 h 1622082"/>
              <a:gd name="connsiteX2" fmla="*/ 5914718 w 5914947"/>
              <a:gd name="connsiteY2" fmla="*/ 137423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2451958"/>
              <a:gd name="connsiteX1" fmla="*/ 5914720 w 5914947"/>
              <a:gd name="connsiteY1" fmla="*/ 0 h 2451958"/>
              <a:gd name="connsiteX2" fmla="*/ 5914718 w 5914947"/>
              <a:gd name="connsiteY2" fmla="*/ 137423 h 2451958"/>
              <a:gd name="connsiteX3" fmla="*/ 503164 w 5914947"/>
              <a:gd name="connsiteY3" fmla="*/ 131850 h 2451958"/>
              <a:gd name="connsiteX4" fmla="*/ 5898363 w 5914947"/>
              <a:gd name="connsiteY4" fmla="*/ 2451958 h 2451958"/>
              <a:gd name="connsiteX5" fmla="*/ 3092282 w 5914947"/>
              <a:gd name="connsiteY5" fmla="*/ 1618922 h 2451958"/>
              <a:gd name="connsiteX6" fmla="*/ 0 w 5914947"/>
              <a:gd name="connsiteY6" fmla="*/ 0 h 2451958"/>
              <a:gd name="connsiteX0" fmla="*/ 0 w 5920006"/>
              <a:gd name="connsiteY0" fmla="*/ 0 h 2671635"/>
              <a:gd name="connsiteX1" fmla="*/ 5914720 w 5920006"/>
              <a:gd name="connsiteY1" fmla="*/ 0 h 2671635"/>
              <a:gd name="connsiteX2" fmla="*/ 5914718 w 5920006"/>
              <a:gd name="connsiteY2" fmla="*/ 137423 h 2671635"/>
              <a:gd name="connsiteX3" fmla="*/ 503164 w 5920006"/>
              <a:gd name="connsiteY3" fmla="*/ 131850 h 2671635"/>
              <a:gd name="connsiteX4" fmla="*/ 5898363 w 5920006"/>
              <a:gd name="connsiteY4" fmla="*/ 2451958 h 2671635"/>
              <a:gd name="connsiteX5" fmla="*/ 5920006 w 5920006"/>
              <a:gd name="connsiteY5" fmla="*/ 2671635 h 2671635"/>
              <a:gd name="connsiteX6" fmla="*/ 0 w 5920006"/>
              <a:gd name="connsiteY6" fmla="*/ 0 h 2671635"/>
              <a:gd name="connsiteX0" fmla="*/ 0 w 5914947"/>
              <a:gd name="connsiteY0" fmla="*/ 0 h 2702371"/>
              <a:gd name="connsiteX1" fmla="*/ 5914720 w 5914947"/>
              <a:gd name="connsiteY1" fmla="*/ 0 h 2702371"/>
              <a:gd name="connsiteX2" fmla="*/ 5914718 w 5914947"/>
              <a:gd name="connsiteY2" fmla="*/ 137423 h 2702371"/>
              <a:gd name="connsiteX3" fmla="*/ 503164 w 5914947"/>
              <a:gd name="connsiteY3" fmla="*/ 131850 h 2702371"/>
              <a:gd name="connsiteX4" fmla="*/ 5898363 w 5914947"/>
              <a:gd name="connsiteY4" fmla="*/ 2451958 h 2702371"/>
              <a:gd name="connsiteX5" fmla="*/ 5889270 w 5914947"/>
              <a:gd name="connsiteY5" fmla="*/ 2702371 h 2702371"/>
              <a:gd name="connsiteX6" fmla="*/ 0 w 5914947"/>
              <a:gd name="connsiteY6" fmla="*/ 0 h 2702371"/>
              <a:gd name="connsiteX0" fmla="*/ 0 w 5921415"/>
              <a:gd name="connsiteY0" fmla="*/ 0 h 2702371"/>
              <a:gd name="connsiteX1" fmla="*/ 5914720 w 5921415"/>
              <a:gd name="connsiteY1" fmla="*/ 0 h 2702371"/>
              <a:gd name="connsiteX2" fmla="*/ 5914718 w 5921415"/>
              <a:gd name="connsiteY2" fmla="*/ 137423 h 2702371"/>
              <a:gd name="connsiteX3" fmla="*/ 503164 w 5921415"/>
              <a:gd name="connsiteY3" fmla="*/ 131850 h 2702371"/>
              <a:gd name="connsiteX4" fmla="*/ 5921415 w 5921415"/>
              <a:gd name="connsiteY4" fmla="*/ 2490378 h 2702371"/>
              <a:gd name="connsiteX5" fmla="*/ 5889270 w 5921415"/>
              <a:gd name="connsiteY5" fmla="*/ 2702371 h 2702371"/>
              <a:gd name="connsiteX6" fmla="*/ 0 w 5921415"/>
              <a:gd name="connsiteY6" fmla="*/ 0 h 2702371"/>
              <a:gd name="connsiteX0" fmla="*/ 0 w 5921415"/>
              <a:gd name="connsiteY0" fmla="*/ 0 h 2710055"/>
              <a:gd name="connsiteX1" fmla="*/ 5914720 w 5921415"/>
              <a:gd name="connsiteY1" fmla="*/ 0 h 2710055"/>
              <a:gd name="connsiteX2" fmla="*/ 5914718 w 5921415"/>
              <a:gd name="connsiteY2" fmla="*/ 137423 h 2710055"/>
              <a:gd name="connsiteX3" fmla="*/ 503164 w 5921415"/>
              <a:gd name="connsiteY3" fmla="*/ 131850 h 2710055"/>
              <a:gd name="connsiteX4" fmla="*/ 5921415 w 5921415"/>
              <a:gd name="connsiteY4" fmla="*/ 2490378 h 2710055"/>
              <a:gd name="connsiteX5" fmla="*/ 5896954 w 5921415"/>
              <a:gd name="connsiteY5" fmla="*/ 2710055 h 2710055"/>
              <a:gd name="connsiteX6" fmla="*/ 0 w 5921415"/>
              <a:gd name="connsiteY6" fmla="*/ 0 h 2710055"/>
              <a:gd name="connsiteX0" fmla="*/ 0 w 5914947"/>
              <a:gd name="connsiteY0" fmla="*/ 0 h 2710055"/>
              <a:gd name="connsiteX1" fmla="*/ 5914720 w 5914947"/>
              <a:gd name="connsiteY1" fmla="*/ 0 h 2710055"/>
              <a:gd name="connsiteX2" fmla="*/ 5914718 w 5914947"/>
              <a:gd name="connsiteY2" fmla="*/ 137423 h 2710055"/>
              <a:gd name="connsiteX3" fmla="*/ 503164 w 5914947"/>
              <a:gd name="connsiteY3" fmla="*/ 131850 h 2710055"/>
              <a:gd name="connsiteX4" fmla="*/ 5906047 w 5914947"/>
              <a:gd name="connsiteY4" fmla="*/ 2574902 h 2710055"/>
              <a:gd name="connsiteX5" fmla="*/ 5896954 w 5914947"/>
              <a:gd name="connsiteY5" fmla="*/ 2710055 h 2710055"/>
              <a:gd name="connsiteX6" fmla="*/ 0 w 5914947"/>
              <a:gd name="connsiteY6" fmla="*/ 0 h 2710055"/>
              <a:gd name="connsiteX0" fmla="*/ 0 w 5920006"/>
              <a:gd name="connsiteY0" fmla="*/ 0 h 2725423"/>
              <a:gd name="connsiteX1" fmla="*/ 5914720 w 5920006"/>
              <a:gd name="connsiteY1" fmla="*/ 0 h 2725423"/>
              <a:gd name="connsiteX2" fmla="*/ 5914718 w 5920006"/>
              <a:gd name="connsiteY2" fmla="*/ 137423 h 2725423"/>
              <a:gd name="connsiteX3" fmla="*/ 503164 w 5920006"/>
              <a:gd name="connsiteY3" fmla="*/ 131850 h 2725423"/>
              <a:gd name="connsiteX4" fmla="*/ 5906047 w 5920006"/>
              <a:gd name="connsiteY4" fmla="*/ 2574902 h 2725423"/>
              <a:gd name="connsiteX5" fmla="*/ 5920006 w 5920006"/>
              <a:gd name="connsiteY5" fmla="*/ 2725423 h 2725423"/>
              <a:gd name="connsiteX6" fmla="*/ 0 w 5920006"/>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87689 w 5914947"/>
              <a:gd name="connsiteY3" fmla="*/ 139534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87689 w 5914947"/>
              <a:gd name="connsiteY3" fmla="*/ 139534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33901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8616"/>
              <a:gd name="connsiteY0" fmla="*/ 0 h 2725423"/>
              <a:gd name="connsiteX1" fmla="*/ 5868616 w 5868616"/>
              <a:gd name="connsiteY1" fmla="*/ 0 h 2725423"/>
              <a:gd name="connsiteX2" fmla="*/ 5860930 w 5868616"/>
              <a:gd name="connsiteY2" fmla="*/ 137423 h 2725423"/>
              <a:gd name="connsiteX3" fmla="*/ 580005 w 5868616"/>
              <a:gd name="connsiteY3" fmla="*/ 139534 h 2725423"/>
              <a:gd name="connsiteX4" fmla="*/ 5852259 w 5868616"/>
              <a:gd name="connsiteY4" fmla="*/ 2574902 h 2725423"/>
              <a:gd name="connsiteX5" fmla="*/ 5850850 w 5868616"/>
              <a:gd name="connsiteY5" fmla="*/ 2725423 h 2725423"/>
              <a:gd name="connsiteX6" fmla="*/ 0 w 5868616"/>
              <a:gd name="connsiteY6" fmla="*/ 0 h 2725423"/>
              <a:gd name="connsiteX0" fmla="*/ 0 w 5868843"/>
              <a:gd name="connsiteY0" fmla="*/ 0 h 2725423"/>
              <a:gd name="connsiteX1" fmla="*/ 5868616 w 5868843"/>
              <a:gd name="connsiteY1" fmla="*/ 0 h 2725423"/>
              <a:gd name="connsiteX2" fmla="*/ 5868614 w 5868843"/>
              <a:gd name="connsiteY2" fmla="*/ 137423 h 2725423"/>
              <a:gd name="connsiteX3" fmla="*/ 580005 w 5868843"/>
              <a:gd name="connsiteY3" fmla="*/ 139534 h 2725423"/>
              <a:gd name="connsiteX4" fmla="*/ 5852259 w 5868843"/>
              <a:gd name="connsiteY4" fmla="*/ 2574902 h 2725423"/>
              <a:gd name="connsiteX5" fmla="*/ 5850850 w 5868843"/>
              <a:gd name="connsiteY5" fmla="*/ 2725423 h 2725423"/>
              <a:gd name="connsiteX6" fmla="*/ 0 w 5868843"/>
              <a:gd name="connsiteY6" fmla="*/ 0 h 2725423"/>
              <a:gd name="connsiteX0" fmla="*/ 0 w 6936072"/>
              <a:gd name="connsiteY0" fmla="*/ 0 h 3227840"/>
              <a:gd name="connsiteX1" fmla="*/ 5868616 w 6936072"/>
              <a:gd name="connsiteY1" fmla="*/ 0 h 3227840"/>
              <a:gd name="connsiteX2" fmla="*/ 5868614 w 6936072"/>
              <a:gd name="connsiteY2" fmla="*/ 137423 h 3227840"/>
              <a:gd name="connsiteX3" fmla="*/ 580005 w 6936072"/>
              <a:gd name="connsiteY3" fmla="*/ 139534 h 3227840"/>
              <a:gd name="connsiteX4" fmla="*/ 5852259 w 6936072"/>
              <a:gd name="connsiteY4" fmla="*/ 2574902 h 3227840"/>
              <a:gd name="connsiteX5" fmla="*/ 6936072 w 6936072"/>
              <a:gd name="connsiteY5" fmla="*/ 3227840 h 3227840"/>
              <a:gd name="connsiteX6" fmla="*/ 0 w 6936072"/>
              <a:gd name="connsiteY6" fmla="*/ 0 h 3227840"/>
              <a:gd name="connsiteX0" fmla="*/ 0 w 7279125"/>
              <a:gd name="connsiteY0" fmla="*/ 0 h 3251490"/>
              <a:gd name="connsiteX1" fmla="*/ 5868616 w 7279125"/>
              <a:gd name="connsiteY1" fmla="*/ 0 h 3251490"/>
              <a:gd name="connsiteX2" fmla="*/ 5868614 w 7279125"/>
              <a:gd name="connsiteY2" fmla="*/ 137423 h 3251490"/>
              <a:gd name="connsiteX3" fmla="*/ 580005 w 7279125"/>
              <a:gd name="connsiteY3" fmla="*/ 139534 h 3251490"/>
              <a:gd name="connsiteX4" fmla="*/ 7279125 w 7279125"/>
              <a:gd name="connsiteY4" fmla="*/ 3238094 h 3251490"/>
              <a:gd name="connsiteX5" fmla="*/ 6936072 w 7279125"/>
              <a:gd name="connsiteY5" fmla="*/ 3227840 h 3251490"/>
              <a:gd name="connsiteX6" fmla="*/ 0 w 7279125"/>
              <a:gd name="connsiteY6" fmla="*/ 0 h 3251490"/>
              <a:gd name="connsiteX0" fmla="*/ 0 w 7279125"/>
              <a:gd name="connsiteY0" fmla="*/ 0 h 3238094"/>
              <a:gd name="connsiteX1" fmla="*/ 5868616 w 7279125"/>
              <a:gd name="connsiteY1" fmla="*/ 0 h 3238094"/>
              <a:gd name="connsiteX2" fmla="*/ 5868614 w 7279125"/>
              <a:gd name="connsiteY2" fmla="*/ 137423 h 3238094"/>
              <a:gd name="connsiteX3" fmla="*/ 580005 w 7279125"/>
              <a:gd name="connsiteY3" fmla="*/ 139534 h 3238094"/>
              <a:gd name="connsiteX4" fmla="*/ 7279125 w 7279125"/>
              <a:gd name="connsiteY4" fmla="*/ 3238094 h 3238094"/>
              <a:gd name="connsiteX5" fmla="*/ 6936072 w 7279125"/>
              <a:gd name="connsiteY5" fmla="*/ 3227840 h 3238094"/>
              <a:gd name="connsiteX6" fmla="*/ 0 w 7279125"/>
              <a:gd name="connsiteY6" fmla="*/ 0 h 3238094"/>
              <a:gd name="connsiteX0" fmla="*/ 0 w 7279125"/>
              <a:gd name="connsiteY0" fmla="*/ 0 h 3244365"/>
              <a:gd name="connsiteX1" fmla="*/ 5868616 w 7279125"/>
              <a:gd name="connsiteY1" fmla="*/ 0 h 3244365"/>
              <a:gd name="connsiteX2" fmla="*/ 5868614 w 7279125"/>
              <a:gd name="connsiteY2" fmla="*/ 137423 h 3244365"/>
              <a:gd name="connsiteX3" fmla="*/ 580005 w 7279125"/>
              <a:gd name="connsiteY3" fmla="*/ 139534 h 3244365"/>
              <a:gd name="connsiteX4" fmla="*/ 7279125 w 7279125"/>
              <a:gd name="connsiteY4" fmla="*/ 3238094 h 3244365"/>
              <a:gd name="connsiteX5" fmla="*/ 6971877 w 7279125"/>
              <a:gd name="connsiteY5" fmla="*/ 3244365 h 3244365"/>
              <a:gd name="connsiteX6" fmla="*/ 0 w 7279125"/>
              <a:gd name="connsiteY6" fmla="*/ 0 h 3244365"/>
              <a:gd name="connsiteX0" fmla="*/ 0 w 7279125"/>
              <a:gd name="connsiteY0" fmla="*/ 0 h 3244541"/>
              <a:gd name="connsiteX1" fmla="*/ 5868616 w 7279125"/>
              <a:gd name="connsiteY1" fmla="*/ 0 h 3244541"/>
              <a:gd name="connsiteX2" fmla="*/ 5868614 w 7279125"/>
              <a:gd name="connsiteY2" fmla="*/ 137423 h 3244541"/>
              <a:gd name="connsiteX3" fmla="*/ 580005 w 7279125"/>
              <a:gd name="connsiteY3" fmla="*/ 139534 h 3244541"/>
              <a:gd name="connsiteX4" fmla="*/ 7279125 w 7279125"/>
              <a:gd name="connsiteY4" fmla="*/ 3238094 h 3244541"/>
              <a:gd name="connsiteX5" fmla="*/ 6971877 w 7279125"/>
              <a:gd name="connsiteY5" fmla="*/ 3244365 h 3244541"/>
              <a:gd name="connsiteX6" fmla="*/ 0 w 7279125"/>
              <a:gd name="connsiteY6" fmla="*/ 0 h 3244541"/>
              <a:gd name="connsiteX0" fmla="*/ 0 w 7290142"/>
              <a:gd name="connsiteY0" fmla="*/ 0 h 3244610"/>
              <a:gd name="connsiteX1" fmla="*/ 5868616 w 7290142"/>
              <a:gd name="connsiteY1" fmla="*/ 0 h 3244610"/>
              <a:gd name="connsiteX2" fmla="*/ 5868614 w 7290142"/>
              <a:gd name="connsiteY2" fmla="*/ 137423 h 3244610"/>
              <a:gd name="connsiteX3" fmla="*/ 580005 w 7290142"/>
              <a:gd name="connsiteY3" fmla="*/ 139534 h 3244610"/>
              <a:gd name="connsiteX4" fmla="*/ 7290142 w 7290142"/>
              <a:gd name="connsiteY4" fmla="*/ 3243602 h 3244610"/>
              <a:gd name="connsiteX5" fmla="*/ 6971877 w 7290142"/>
              <a:gd name="connsiteY5" fmla="*/ 3244365 h 3244610"/>
              <a:gd name="connsiteX6" fmla="*/ 0 w 7290142"/>
              <a:gd name="connsiteY6" fmla="*/ 0 h 3244610"/>
              <a:gd name="connsiteX0" fmla="*/ 0 w 7290142"/>
              <a:gd name="connsiteY0" fmla="*/ 0 h 3244762"/>
              <a:gd name="connsiteX1" fmla="*/ 5868616 w 7290142"/>
              <a:gd name="connsiteY1" fmla="*/ 0 h 3244762"/>
              <a:gd name="connsiteX2" fmla="*/ 5868614 w 7290142"/>
              <a:gd name="connsiteY2" fmla="*/ 137423 h 3244762"/>
              <a:gd name="connsiteX3" fmla="*/ 580005 w 7290142"/>
              <a:gd name="connsiteY3" fmla="*/ 139534 h 3244762"/>
              <a:gd name="connsiteX4" fmla="*/ 7290142 w 7290142"/>
              <a:gd name="connsiteY4" fmla="*/ 3243602 h 3244762"/>
              <a:gd name="connsiteX5" fmla="*/ 6971877 w 7290142"/>
              <a:gd name="connsiteY5" fmla="*/ 3244365 h 3244762"/>
              <a:gd name="connsiteX6" fmla="*/ 0 w 7290142"/>
              <a:gd name="connsiteY6" fmla="*/ 0 h 3244762"/>
              <a:gd name="connsiteX0" fmla="*/ 0 w 7290142"/>
              <a:gd name="connsiteY0" fmla="*/ 0 h 3244936"/>
              <a:gd name="connsiteX1" fmla="*/ 5868616 w 7290142"/>
              <a:gd name="connsiteY1" fmla="*/ 0 h 3244936"/>
              <a:gd name="connsiteX2" fmla="*/ 5868614 w 7290142"/>
              <a:gd name="connsiteY2" fmla="*/ 137423 h 3244936"/>
              <a:gd name="connsiteX3" fmla="*/ 580005 w 7290142"/>
              <a:gd name="connsiteY3" fmla="*/ 139534 h 3244936"/>
              <a:gd name="connsiteX4" fmla="*/ 7290142 w 7290142"/>
              <a:gd name="connsiteY4" fmla="*/ 3243602 h 3244936"/>
              <a:gd name="connsiteX5" fmla="*/ 6971877 w 7290142"/>
              <a:gd name="connsiteY5" fmla="*/ 3244365 h 3244936"/>
              <a:gd name="connsiteX6" fmla="*/ 0 w 7290142"/>
              <a:gd name="connsiteY6" fmla="*/ 0 h 3244936"/>
              <a:gd name="connsiteX0" fmla="*/ 0 w 7298404"/>
              <a:gd name="connsiteY0" fmla="*/ 0 h 3246356"/>
              <a:gd name="connsiteX1" fmla="*/ 5868616 w 7298404"/>
              <a:gd name="connsiteY1" fmla="*/ 0 h 3246356"/>
              <a:gd name="connsiteX2" fmla="*/ 5868614 w 7298404"/>
              <a:gd name="connsiteY2" fmla="*/ 137423 h 3246356"/>
              <a:gd name="connsiteX3" fmla="*/ 580005 w 7298404"/>
              <a:gd name="connsiteY3" fmla="*/ 139534 h 3246356"/>
              <a:gd name="connsiteX4" fmla="*/ 7298404 w 7298404"/>
              <a:gd name="connsiteY4" fmla="*/ 3246356 h 3246356"/>
              <a:gd name="connsiteX5" fmla="*/ 6971877 w 7298404"/>
              <a:gd name="connsiteY5" fmla="*/ 3244365 h 3246356"/>
              <a:gd name="connsiteX6" fmla="*/ 0 w 7298404"/>
              <a:gd name="connsiteY6" fmla="*/ 0 h 3246356"/>
              <a:gd name="connsiteX0" fmla="*/ 0 w 9577585"/>
              <a:gd name="connsiteY0" fmla="*/ 0 h 3246356"/>
              <a:gd name="connsiteX1" fmla="*/ 5868616 w 9577585"/>
              <a:gd name="connsiteY1" fmla="*/ 0 h 3246356"/>
              <a:gd name="connsiteX2" fmla="*/ 9577585 w 9577585"/>
              <a:gd name="connsiteY2" fmla="*/ 127149 h 3246356"/>
              <a:gd name="connsiteX3" fmla="*/ 580005 w 9577585"/>
              <a:gd name="connsiteY3" fmla="*/ 139534 h 3246356"/>
              <a:gd name="connsiteX4" fmla="*/ 7298404 w 9577585"/>
              <a:gd name="connsiteY4" fmla="*/ 3246356 h 3246356"/>
              <a:gd name="connsiteX5" fmla="*/ 6971877 w 9577585"/>
              <a:gd name="connsiteY5" fmla="*/ 3244365 h 3246356"/>
              <a:gd name="connsiteX6" fmla="*/ 0 w 9577585"/>
              <a:gd name="connsiteY6" fmla="*/ 0 h 3246356"/>
              <a:gd name="connsiteX0" fmla="*/ 0 w 9577814"/>
              <a:gd name="connsiteY0" fmla="*/ 0 h 3246356"/>
              <a:gd name="connsiteX1" fmla="*/ 9577587 w 9577814"/>
              <a:gd name="connsiteY1" fmla="*/ 0 h 3246356"/>
              <a:gd name="connsiteX2" fmla="*/ 9577585 w 9577814"/>
              <a:gd name="connsiteY2" fmla="*/ 127149 h 3246356"/>
              <a:gd name="connsiteX3" fmla="*/ 580005 w 9577814"/>
              <a:gd name="connsiteY3" fmla="*/ 139534 h 3246356"/>
              <a:gd name="connsiteX4" fmla="*/ 7298404 w 9577814"/>
              <a:gd name="connsiteY4" fmla="*/ 3246356 h 3246356"/>
              <a:gd name="connsiteX5" fmla="*/ 6971877 w 9577814"/>
              <a:gd name="connsiteY5" fmla="*/ 3244365 h 3246356"/>
              <a:gd name="connsiteX6" fmla="*/ 0 w 9577814"/>
              <a:gd name="connsiteY6" fmla="*/ 0 h 3246356"/>
              <a:gd name="connsiteX0" fmla="*/ 0 w 9588816"/>
              <a:gd name="connsiteY0" fmla="*/ 0 h 3246356"/>
              <a:gd name="connsiteX1" fmla="*/ 9577587 w 9588816"/>
              <a:gd name="connsiteY1" fmla="*/ 0 h 3246356"/>
              <a:gd name="connsiteX2" fmla="*/ 9588781 w 9588816"/>
              <a:gd name="connsiteY2" fmla="*/ 134613 h 3246356"/>
              <a:gd name="connsiteX3" fmla="*/ 580005 w 9588816"/>
              <a:gd name="connsiteY3" fmla="*/ 139534 h 3246356"/>
              <a:gd name="connsiteX4" fmla="*/ 7298404 w 9588816"/>
              <a:gd name="connsiteY4" fmla="*/ 3246356 h 3246356"/>
              <a:gd name="connsiteX5" fmla="*/ 6971877 w 9588816"/>
              <a:gd name="connsiteY5" fmla="*/ 3244365 h 3246356"/>
              <a:gd name="connsiteX6" fmla="*/ 0 w 9588816"/>
              <a:gd name="connsiteY6" fmla="*/ 0 h 3246356"/>
              <a:gd name="connsiteX0" fmla="*/ 0 w 9588816"/>
              <a:gd name="connsiteY0" fmla="*/ 0 h 3482490"/>
              <a:gd name="connsiteX1" fmla="*/ 9577587 w 9588816"/>
              <a:gd name="connsiteY1" fmla="*/ 0 h 3482490"/>
              <a:gd name="connsiteX2" fmla="*/ 9588781 w 9588816"/>
              <a:gd name="connsiteY2" fmla="*/ 134613 h 3482490"/>
              <a:gd name="connsiteX3" fmla="*/ 580005 w 9588816"/>
              <a:gd name="connsiteY3" fmla="*/ 139534 h 3482490"/>
              <a:gd name="connsiteX4" fmla="*/ 7298404 w 9588816"/>
              <a:gd name="connsiteY4" fmla="*/ 3246356 h 3482490"/>
              <a:gd name="connsiteX5" fmla="*/ 7486227 w 9588816"/>
              <a:gd name="connsiteY5" fmla="*/ 3482490 h 3482490"/>
              <a:gd name="connsiteX6" fmla="*/ 0 w 9588816"/>
              <a:gd name="connsiteY6" fmla="*/ 0 h 3482490"/>
              <a:gd name="connsiteX0" fmla="*/ 0 w 9588816"/>
              <a:gd name="connsiteY0" fmla="*/ 0 h 3482490"/>
              <a:gd name="connsiteX1" fmla="*/ 9577587 w 9588816"/>
              <a:gd name="connsiteY1" fmla="*/ 0 h 3482490"/>
              <a:gd name="connsiteX2" fmla="*/ 9588781 w 9588816"/>
              <a:gd name="connsiteY2" fmla="*/ 134613 h 3482490"/>
              <a:gd name="connsiteX3" fmla="*/ 580005 w 9588816"/>
              <a:gd name="connsiteY3" fmla="*/ 139534 h 3482490"/>
              <a:gd name="connsiteX4" fmla="*/ 7736554 w 9588816"/>
              <a:gd name="connsiteY4" fmla="*/ 3455906 h 3482490"/>
              <a:gd name="connsiteX5" fmla="*/ 7486227 w 9588816"/>
              <a:gd name="connsiteY5" fmla="*/ 3482490 h 3482490"/>
              <a:gd name="connsiteX6" fmla="*/ 0 w 9588816"/>
              <a:gd name="connsiteY6" fmla="*/ 0 h 3482490"/>
              <a:gd name="connsiteX0" fmla="*/ 0 w 9588816"/>
              <a:gd name="connsiteY0" fmla="*/ 0 h 3455906"/>
              <a:gd name="connsiteX1" fmla="*/ 9577587 w 9588816"/>
              <a:gd name="connsiteY1" fmla="*/ 0 h 3455906"/>
              <a:gd name="connsiteX2" fmla="*/ 9588781 w 9588816"/>
              <a:gd name="connsiteY2" fmla="*/ 134613 h 3455906"/>
              <a:gd name="connsiteX3" fmla="*/ 580005 w 9588816"/>
              <a:gd name="connsiteY3" fmla="*/ 139534 h 3455906"/>
              <a:gd name="connsiteX4" fmla="*/ 7736554 w 9588816"/>
              <a:gd name="connsiteY4" fmla="*/ 3455906 h 3455906"/>
              <a:gd name="connsiteX5" fmla="*/ 7369743 w 9588816"/>
              <a:gd name="connsiteY5" fmla="*/ 3427160 h 3455906"/>
              <a:gd name="connsiteX6" fmla="*/ 0 w 9588816"/>
              <a:gd name="connsiteY6" fmla="*/ 0 h 3455906"/>
              <a:gd name="connsiteX0" fmla="*/ 0 w 9588816"/>
              <a:gd name="connsiteY0" fmla="*/ 0 h 3427160"/>
              <a:gd name="connsiteX1" fmla="*/ 9577587 w 9588816"/>
              <a:gd name="connsiteY1" fmla="*/ 0 h 3427160"/>
              <a:gd name="connsiteX2" fmla="*/ 9588781 w 9588816"/>
              <a:gd name="connsiteY2" fmla="*/ 134613 h 3427160"/>
              <a:gd name="connsiteX3" fmla="*/ 580005 w 9588816"/>
              <a:gd name="connsiteY3" fmla="*/ 139534 h 3427160"/>
              <a:gd name="connsiteX4" fmla="*/ 7660839 w 9588816"/>
              <a:gd name="connsiteY4" fmla="*/ 3420960 h 3427160"/>
              <a:gd name="connsiteX5" fmla="*/ 7369743 w 9588816"/>
              <a:gd name="connsiteY5" fmla="*/ 3427160 h 3427160"/>
              <a:gd name="connsiteX6" fmla="*/ 0 w 9588816"/>
              <a:gd name="connsiteY6" fmla="*/ 0 h 3427160"/>
              <a:gd name="connsiteX0" fmla="*/ 0 w 9588816"/>
              <a:gd name="connsiteY0" fmla="*/ 0 h 3424248"/>
              <a:gd name="connsiteX1" fmla="*/ 9577587 w 9588816"/>
              <a:gd name="connsiteY1" fmla="*/ 0 h 3424248"/>
              <a:gd name="connsiteX2" fmla="*/ 9588781 w 9588816"/>
              <a:gd name="connsiteY2" fmla="*/ 134613 h 3424248"/>
              <a:gd name="connsiteX3" fmla="*/ 580005 w 9588816"/>
              <a:gd name="connsiteY3" fmla="*/ 139534 h 3424248"/>
              <a:gd name="connsiteX4" fmla="*/ 7660839 w 9588816"/>
              <a:gd name="connsiteY4" fmla="*/ 3420960 h 3424248"/>
              <a:gd name="connsiteX5" fmla="*/ 7358095 w 9588816"/>
              <a:gd name="connsiteY5" fmla="*/ 3424248 h 3424248"/>
              <a:gd name="connsiteX6" fmla="*/ 0 w 9588816"/>
              <a:gd name="connsiteY6" fmla="*/ 0 h 3424248"/>
              <a:gd name="connsiteX0" fmla="*/ 0 w 9588816"/>
              <a:gd name="connsiteY0" fmla="*/ 0 h 3424248"/>
              <a:gd name="connsiteX1" fmla="*/ 9577587 w 9588816"/>
              <a:gd name="connsiteY1" fmla="*/ 0 h 3424248"/>
              <a:gd name="connsiteX2" fmla="*/ 9588781 w 9588816"/>
              <a:gd name="connsiteY2" fmla="*/ 134613 h 3424248"/>
              <a:gd name="connsiteX3" fmla="*/ 580005 w 9588816"/>
              <a:gd name="connsiteY3" fmla="*/ 139534 h 3424248"/>
              <a:gd name="connsiteX4" fmla="*/ 7506727 w 9588816"/>
              <a:gd name="connsiteY4" fmla="*/ 3410685 h 3424248"/>
              <a:gd name="connsiteX5" fmla="*/ 7358095 w 9588816"/>
              <a:gd name="connsiteY5" fmla="*/ 3424248 h 3424248"/>
              <a:gd name="connsiteX6" fmla="*/ 0 w 9588816"/>
              <a:gd name="connsiteY6" fmla="*/ 0 h 3424248"/>
              <a:gd name="connsiteX0" fmla="*/ 0 w 9588816"/>
              <a:gd name="connsiteY0" fmla="*/ 0 h 3424248"/>
              <a:gd name="connsiteX1" fmla="*/ 9577587 w 9588816"/>
              <a:gd name="connsiteY1" fmla="*/ 0 h 3424248"/>
              <a:gd name="connsiteX2" fmla="*/ 9588781 w 9588816"/>
              <a:gd name="connsiteY2" fmla="*/ 134613 h 3424248"/>
              <a:gd name="connsiteX3" fmla="*/ 425892 w 9588816"/>
              <a:gd name="connsiteY3" fmla="*/ 129260 h 3424248"/>
              <a:gd name="connsiteX4" fmla="*/ 7506727 w 9588816"/>
              <a:gd name="connsiteY4" fmla="*/ 3410685 h 3424248"/>
              <a:gd name="connsiteX5" fmla="*/ 7358095 w 9588816"/>
              <a:gd name="connsiteY5" fmla="*/ 3424248 h 3424248"/>
              <a:gd name="connsiteX6" fmla="*/ 0 w 9588816"/>
              <a:gd name="connsiteY6" fmla="*/ 0 h 3424248"/>
              <a:gd name="connsiteX0" fmla="*/ 0 w 9588816"/>
              <a:gd name="connsiteY0" fmla="*/ 0 h 3410685"/>
              <a:gd name="connsiteX1" fmla="*/ 9577587 w 9588816"/>
              <a:gd name="connsiteY1" fmla="*/ 0 h 3410685"/>
              <a:gd name="connsiteX2" fmla="*/ 9588781 w 9588816"/>
              <a:gd name="connsiteY2" fmla="*/ 134613 h 3410685"/>
              <a:gd name="connsiteX3" fmla="*/ 425892 w 9588816"/>
              <a:gd name="connsiteY3" fmla="*/ 129260 h 3410685"/>
              <a:gd name="connsiteX4" fmla="*/ 7506727 w 9588816"/>
              <a:gd name="connsiteY4" fmla="*/ 3410685 h 3410685"/>
              <a:gd name="connsiteX5" fmla="*/ 7336427 w 9588816"/>
              <a:gd name="connsiteY5" fmla="*/ 3406914 h 3410685"/>
              <a:gd name="connsiteX6" fmla="*/ 0 w 9588816"/>
              <a:gd name="connsiteY6" fmla="*/ 0 h 3410685"/>
              <a:gd name="connsiteX0" fmla="*/ 0 w 9588816"/>
              <a:gd name="connsiteY0" fmla="*/ 0 h 3410685"/>
              <a:gd name="connsiteX1" fmla="*/ 9577587 w 9588816"/>
              <a:gd name="connsiteY1" fmla="*/ 0 h 3410685"/>
              <a:gd name="connsiteX2" fmla="*/ 9588781 w 9588816"/>
              <a:gd name="connsiteY2" fmla="*/ 134613 h 3410685"/>
              <a:gd name="connsiteX3" fmla="*/ 425892 w 9588816"/>
              <a:gd name="connsiteY3" fmla="*/ 129260 h 3410685"/>
              <a:gd name="connsiteX4" fmla="*/ 7506727 w 9588816"/>
              <a:gd name="connsiteY4" fmla="*/ 3410685 h 3410685"/>
              <a:gd name="connsiteX5" fmla="*/ 7336427 w 9588816"/>
              <a:gd name="connsiteY5" fmla="*/ 3406914 h 3410685"/>
              <a:gd name="connsiteX6" fmla="*/ 0 w 9588816"/>
              <a:gd name="connsiteY6" fmla="*/ 0 h 3410685"/>
              <a:gd name="connsiteX0" fmla="*/ 0 w 9960008"/>
              <a:gd name="connsiteY0" fmla="*/ 0 h 3582701"/>
              <a:gd name="connsiteX1" fmla="*/ 9948779 w 9960008"/>
              <a:gd name="connsiteY1" fmla="*/ 172016 h 3582701"/>
              <a:gd name="connsiteX2" fmla="*/ 9959973 w 9960008"/>
              <a:gd name="connsiteY2" fmla="*/ 306629 h 3582701"/>
              <a:gd name="connsiteX3" fmla="*/ 797084 w 9960008"/>
              <a:gd name="connsiteY3" fmla="*/ 301276 h 3582701"/>
              <a:gd name="connsiteX4" fmla="*/ 7877919 w 9960008"/>
              <a:gd name="connsiteY4" fmla="*/ 3582701 h 3582701"/>
              <a:gd name="connsiteX5" fmla="*/ 7707619 w 9960008"/>
              <a:gd name="connsiteY5" fmla="*/ 3578930 h 3582701"/>
              <a:gd name="connsiteX6" fmla="*/ 0 w 9960008"/>
              <a:gd name="connsiteY6" fmla="*/ 0 h 3582701"/>
              <a:gd name="connsiteX0" fmla="*/ 0 w 9959994"/>
              <a:gd name="connsiteY0" fmla="*/ 0 h 3582701"/>
              <a:gd name="connsiteX1" fmla="*/ 9939726 w 9959994"/>
              <a:gd name="connsiteY1" fmla="*/ 9054 h 3582701"/>
              <a:gd name="connsiteX2" fmla="*/ 9959973 w 9959994"/>
              <a:gd name="connsiteY2" fmla="*/ 306629 h 3582701"/>
              <a:gd name="connsiteX3" fmla="*/ 797084 w 9959994"/>
              <a:gd name="connsiteY3" fmla="*/ 301276 h 3582701"/>
              <a:gd name="connsiteX4" fmla="*/ 7877919 w 9959994"/>
              <a:gd name="connsiteY4" fmla="*/ 3582701 h 3582701"/>
              <a:gd name="connsiteX5" fmla="*/ 7707619 w 9959994"/>
              <a:gd name="connsiteY5" fmla="*/ 3578930 h 3582701"/>
              <a:gd name="connsiteX6" fmla="*/ 0 w 9959994"/>
              <a:gd name="connsiteY6" fmla="*/ 0 h 3582701"/>
              <a:gd name="connsiteX0" fmla="*/ 0 w 9959994"/>
              <a:gd name="connsiteY0" fmla="*/ 27160 h 3609861"/>
              <a:gd name="connsiteX1" fmla="*/ 9939726 w 9959994"/>
              <a:gd name="connsiteY1" fmla="*/ 0 h 3609861"/>
              <a:gd name="connsiteX2" fmla="*/ 9959973 w 9959994"/>
              <a:gd name="connsiteY2" fmla="*/ 333789 h 3609861"/>
              <a:gd name="connsiteX3" fmla="*/ 797084 w 9959994"/>
              <a:gd name="connsiteY3" fmla="*/ 328436 h 3609861"/>
              <a:gd name="connsiteX4" fmla="*/ 7877919 w 9959994"/>
              <a:gd name="connsiteY4" fmla="*/ 3609861 h 3609861"/>
              <a:gd name="connsiteX5" fmla="*/ 7707619 w 9959994"/>
              <a:gd name="connsiteY5" fmla="*/ 3606090 h 3609861"/>
              <a:gd name="connsiteX6" fmla="*/ 0 w 9959994"/>
              <a:gd name="connsiteY6" fmla="*/ 27160 h 3609861"/>
              <a:gd name="connsiteX0" fmla="*/ 0 w 9960008"/>
              <a:gd name="connsiteY0" fmla="*/ 45267 h 3627968"/>
              <a:gd name="connsiteX1" fmla="*/ 9948779 w 9960008"/>
              <a:gd name="connsiteY1" fmla="*/ 0 h 3627968"/>
              <a:gd name="connsiteX2" fmla="*/ 9959973 w 9960008"/>
              <a:gd name="connsiteY2" fmla="*/ 351896 h 3627968"/>
              <a:gd name="connsiteX3" fmla="*/ 797084 w 9960008"/>
              <a:gd name="connsiteY3" fmla="*/ 346543 h 3627968"/>
              <a:gd name="connsiteX4" fmla="*/ 7877919 w 9960008"/>
              <a:gd name="connsiteY4" fmla="*/ 3627968 h 3627968"/>
              <a:gd name="connsiteX5" fmla="*/ 7707619 w 9960008"/>
              <a:gd name="connsiteY5" fmla="*/ 3624197 h 3627968"/>
              <a:gd name="connsiteX6" fmla="*/ 0 w 9960008"/>
              <a:gd name="connsiteY6" fmla="*/ 45267 h 3627968"/>
              <a:gd name="connsiteX0" fmla="*/ 0 w 9960036"/>
              <a:gd name="connsiteY0" fmla="*/ 42355 h 3625056"/>
              <a:gd name="connsiteX1" fmla="*/ 9954603 w 9960036"/>
              <a:gd name="connsiteY1" fmla="*/ 0 h 3625056"/>
              <a:gd name="connsiteX2" fmla="*/ 9959973 w 9960036"/>
              <a:gd name="connsiteY2" fmla="*/ 348984 h 3625056"/>
              <a:gd name="connsiteX3" fmla="*/ 797084 w 9960036"/>
              <a:gd name="connsiteY3" fmla="*/ 343631 h 3625056"/>
              <a:gd name="connsiteX4" fmla="*/ 7877919 w 9960036"/>
              <a:gd name="connsiteY4" fmla="*/ 3625056 h 3625056"/>
              <a:gd name="connsiteX5" fmla="*/ 7707619 w 9960036"/>
              <a:gd name="connsiteY5" fmla="*/ 3621285 h 3625056"/>
              <a:gd name="connsiteX6" fmla="*/ 0 w 9960036"/>
              <a:gd name="connsiteY6" fmla="*/ 42355 h 3625056"/>
              <a:gd name="connsiteX0" fmla="*/ 0 w 9960036"/>
              <a:gd name="connsiteY0" fmla="*/ 39443 h 3622144"/>
              <a:gd name="connsiteX1" fmla="*/ 9954603 w 9960036"/>
              <a:gd name="connsiteY1" fmla="*/ 0 h 3622144"/>
              <a:gd name="connsiteX2" fmla="*/ 9959973 w 9960036"/>
              <a:gd name="connsiteY2" fmla="*/ 346072 h 3622144"/>
              <a:gd name="connsiteX3" fmla="*/ 797084 w 9960036"/>
              <a:gd name="connsiteY3" fmla="*/ 340719 h 3622144"/>
              <a:gd name="connsiteX4" fmla="*/ 7877919 w 9960036"/>
              <a:gd name="connsiteY4" fmla="*/ 3622144 h 3622144"/>
              <a:gd name="connsiteX5" fmla="*/ 7707619 w 9960036"/>
              <a:gd name="connsiteY5" fmla="*/ 3618373 h 3622144"/>
              <a:gd name="connsiteX6" fmla="*/ 0 w 9960036"/>
              <a:gd name="connsiteY6" fmla="*/ 39443 h 3622144"/>
              <a:gd name="connsiteX0" fmla="*/ 0 w 9971684"/>
              <a:gd name="connsiteY0" fmla="*/ 33619 h 3622144"/>
              <a:gd name="connsiteX1" fmla="*/ 9966251 w 9971684"/>
              <a:gd name="connsiteY1" fmla="*/ 0 h 3622144"/>
              <a:gd name="connsiteX2" fmla="*/ 9971621 w 9971684"/>
              <a:gd name="connsiteY2" fmla="*/ 346072 h 3622144"/>
              <a:gd name="connsiteX3" fmla="*/ 808732 w 9971684"/>
              <a:gd name="connsiteY3" fmla="*/ 340719 h 3622144"/>
              <a:gd name="connsiteX4" fmla="*/ 7889567 w 9971684"/>
              <a:gd name="connsiteY4" fmla="*/ 3622144 h 3622144"/>
              <a:gd name="connsiteX5" fmla="*/ 7719267 w 9971684"/>
              <a:gd name="connsiteY5" fmla="*/ 3618373 h 3622144"/>
              <a:gd name="connsiteX6" fmla="*/ 0 w 9971684"/>
              <a:gd name="connsiteY6" fmla="*/ 33619 h 3622144"/>
              <a:gd name="connsiteX0" fmla="*/ 0 w 9986245"/>
              <a:gd name="connsiteY0" fmla="*/ 24883 h 3622144"/>
              <a:gd name="connsiteX1" fmla="*/ 9980812 w 9986245"/>
              <a:gd name="connsiteY1" fmla="*/ 0 h 3622144"/>
              <a:gd name="connsiteX2" fmla="*/ 9986182 w 9986245"/>
              <a:gd name="connsiteY2" fmla="*/ 346072 h 3622144"/>
              <a:gd name="connsiteX3" fmla="*/ 823293 w 9986245"/>
              <a:gd name="connsiteY3" fmla="*/ 340719 h 3622144"/>
              <a:gd name="connsiteX4" fmla="*/ 7904128 w 9986245"/>
              <a:gd name="connsiteY4" fmla="*/ 3622144 h 3622144"/>
              <a:gd name="connsiteX5" fmla="*/ 7733828 w 9986245"/>
              <a:gd name="connsiteY5" fmla="*/ 3618373 h 3622144"/>
              <a:gd name="connsiteX6" fmla="*/ 0 w 9986245"/>
              <a:gd name="connsiteY6" fmla="*/ 24883 h 3622144"/>
              <a:gd name="connsiteX0" fmla="*/ 0 w 9986245"/>
              <a:gd name="connsiteY0" fmla="*/ 16147 h 3613408"/>
              <a:gd name="connsiteX1" fmla="*/ 9980812 w 9986245"/>
              <a:gd name="connsiteY1" fmla="*/ 0 h 3613408"/>
              <a:gd name="connsiteX2" fmla="*/ 9986182 w 9986245"/>
              <a:gd name="connsiteY2" fmla="*/ 337336 h 3613408"/>
              <a:gd name="connsiteX3" fmla="*/ 823293 w 9986245"/>
              <a:gd name="connsiteY3" fmla="*/ 331983 h 3613408"/>
              <a:gd name="connsiteX4" fmla="*/ 7904128 w 9986245"/>
              <a:gd name="connsiteY4" fmla="*/ 3613408 h 3613408"/>
              <a:gd name="connsiteX5" fmla="*/ 7733828 w 9986245"/>
              <a:gd name="connsiteY5" fmla="*/ 3609637 h 3613408"/>
              <a:gd name="connsiteX6" fmla="*/ 0 w 9986245"/>
              <a:gd name="connsiteY6" fmla="*/ 16147 h 3613408"/>
              <a:gd name="connsiteX0" fmla="*/ 0 w 9986245"/>
              <a:gd name="connsiteY0" fmla="*/ 13235 h 3610496"/>
              <a:gd name="connsiteX1" fmla="*/ 9980812 w 9986245"/>
              <a:gd name="connsiteY1" fmla="*/ 0 h 3610496"/>
              <a:gd name="connsiteX2" fmla="*/ 9986182 w 9986245"/>
              <a:gd name="connsiteY2" fmla="*/ 334424 h 3610496"/>
              <a:gd name="connsiteX3" fmla="*/ 823293 w 9986245"/>
              <a:gd name="connsiteY3" fmla="*/ 329071 h 3610496"/>
              <a:gd name="connsiteX4" fmla="*/ 7904128 w 9986245"/>
              <a:gd name="connsiteY4" fmla="*/ 3610496 h 3610496"/>
              <a:gd name="connsiteX5" fmla="*/ 7733828 w 9986245"/>
              <a:gd name="connsiteY5" fmla="*/ 3606725 h 3610496"/>
              <a:gd name="connsiteX6" fmla="*/ 0 w 9986245"/>
              <a:gd name="connsiteY6" fmla="*/ 13235 h 3610496"/>
              <a:gd name="connsiteX0" fmla="*/ 0 w 9986227"/>
              <a:gd name="connsiteY0" fmla="*/ 10323 h 3607584"/>
              <a:gd name="connsiteX1" fmla="*/ 9977900 w 9986227"/>
              <a:gd name="connsiteY1" fmla="*/ 0 h 3607584"/>
              <a:gd name="connsiteX2" fmla="*/ 9986182 w 9986227"/>
              <a:gd name="connsiteY2" fmla="*/ 331512 h 3607584"/>
              <a:gd name="connsiteX3" fmla="*/ 823293 w 9986227"/>
              <a:gd name="connsiteY3" fmla="*/ 326159 h 3607584"/>
              <a:gd name="connsiteX4" fmla="*/ 7904128 w 9986227"/>
              <a:gd name="connsiteY4" fmla="*/ 3607584 h 3607584"/>
              <a:gd name="connsiteX5" fmla="*/ 7733828 w 9986227"/>
              <a:gd name="connsiteY5" fmla="*/ 3603813 h 3607584"/>
              <a:gd name="connsiteX6" fmla="*/ 0 w 9986227"/>
              <a:gd name="connsiteY6" fmla="*/ 10323 h 3607584"/>
              <a:gd name="connsiteX0" fmla="*/ 0 w 9983333"/>
              <a:gd name="connsiteY0" fmla="*/ 10323 h 3607584"/>
              <a:gd name="connsiteX1" fmla="*/ 9977900 w 9983333"/>
              <a:gd name="connsiteY1" fmla="*/ 0 h 3607584"/>
              <a:gd name="connsiteX2" fmla="*/ 9983270 w 9983333"/>
              <a:gd name="connsiteY2" fmla="*/ 331512 h 3607584"/>
              <a:gd name="connsiteX3" fmla="*/ 823293 w 9983333"/>
              <a:gd name="connsiteY3" fmla="*/ 326159 h 3607584"/>
              <a:gd name="connsiteX4" fmla="*/ 7904128 w 9983333"/>
              <a:gd name="connsiteY4" fmla="*/ 3607584 h 3607584"/>
              <a:gd name="connsiteX5" fmla="*/ 7733828 w 9983333"/>
              <a:gd name="connsiteY5" fmla="*/ 3603813 h 3607584"/>
              <a:gd name="connsiteX6" fmla="*/ 0 w 9983333"/>
              <a:gd name="connsiteY6" fmla="*/ 10323 h 3607584"/>
              <a:gd name="connsiteX0" fmla="*/ 0 w 9977900"/>
              <a:gd name="connsiteY0" fmla="*/ 10323 h 3607584"/>
              <a:gd name="connsiteX1" fmla="*/ 9977900 w 9977900"/>
              <a:gd name="connsiteY1" fmla="*/ 0 h 3607584"/>
              <a:gd name="connsiteX2" fmla="*/ 9977446 w 9977900"/>
              <a:gd name="connsiteY2" fmla="*/ 331512 h 3607584"/>
              <a:gd name="connsiteX3" fmla="*/ 823293 w 9977900"/>
              <a:gd name="connsiteY3" fmla="*/ 326159 h 3607584"/>
              <a:gd name="connsiteX4" fmla="*/ 7904128 w 9977900"/>
              <a:gd name="connsiteY4" fmla="*/ 3607584 h 3607584"/>
              <a:gd name="connsiteX5" fmla="*/ 7733828 w 9977900"/>
              <a:gd name="connsiteY5" fmla="*/ 3603813 h 3607584"/>
              <a:gd name="connsiteX6" fmla="*/ 0 w 9977900"/>
              <a:gd name="connsiteY6" fmla="*/ 10323 h 3607584"/>
              <a:gd name="connsiteX0" fmla="*/ 0 w 9977900"/>
              <a:gd name="connsiteY0" fmla="*/ 4499 h 3601760"/>
              <a:gd name="connsiteX1" fmla="*/ 9977900 w 9977900"/>
              <a:gd name="connsiteY1" fmla="*/ 0 h 3601760"/>
              <a:gd name="connsiteX2" fmla="*/ 9977446 w 9977900"/>
              <a:gd name="connsiteY2" fmla="*/ 325688 h 3601760"/>
              <a:gd name="connsiteX3" fmla="*/ 823293 w 9977900"/>
              <a:gd name="connsiteY3" fmla="*/ 320335 h 3601760"/>
              <a:gd name="connsiteX4" fmla="*/ 7904128 w 9977900"/>
              <a:gd name="connsiteY4" fmla="*/ 3601760 h 3601760"/>
              <a:gd name="connsiteX5" fmla="*/ 7733828 w 9977900"/>
              <a:gd name="connsiteY5" fmla="*/ 3597989 h 3601760"/>
              <a:gd name="connsiteX6" fmla="*/ 0 w 9977900"/>
              <a:gd name="connsiteY6" fmla="*/ 4499 h 360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7900" h="3601760">
                <a:moveTo>
                  <a:pt x="0" y="4499"/>
                </a:moveTo>
                <a:lnTo>
                  <a:pt x="9977900" y="0"/>
                </a:lnTo>
                <a:cubicBezTo>
                  <a:pt x="9977106" y="48983"/>
                  <a:pt x="9978240" y="276705"/>
                  <a:pt x="9977446" y="325688"/>
                </a:cubicBezTo>
                <a:lnTo>
                  <a:pt x="823293" y="320335"/>
                </a:lnTo>
                <a:lnTo>
                  <a:pt x="7904128" y="3601760"/>
                </a:lnTo>
                <a:lnTo>
                  <a:pt x="7733828" y="3597989"/>
                </a:lnTo>
                <a:lnTo>
                  <a:pt x="0" y="4499"/>
                </a:lnTo>
                <a:close/>
              </a:path>
            </a:pathLst>
          </a:custGeom>
          <a:gradFill>
            <a:gsLst>
              <a:gs pos="42000">
                <a:srgbClr val="FFA3AA"/>
              </a:gs>
              <a:gs pos="0">
                <a:schemeClr val="bg1"/>
              </a:gs>
            </a:gsLst>
            <a:lin ang="11400000" scaled="0"/>
          </a:gradFill>
          <a:ln>
            <a:noFill/>
          </a:ln>
          <a:effectLst>
            <a:outerShdw blurRad="88900" dist="177800" dir="2700000" algn="t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apple">
            <a:extLst>
              <a:ext uri="{FF2B5EF4-FFF2-40B4-BE49-F238E27FC236}">
                <a16:creationId xmlns:a16="http://schemas.microsoft.com/office/drawing/2014/main" xmlns="" id="{8B671DDF-A087-4CF5-BE9D-FAB11904EBE7}"/>
              </a:ext>
            </a:extLst>
          </p:cNvPr>
          <p:cNvGrpSpPr>
            <a:grpSpLocks noChangeAspect="1"/>
          </p:cNvGrpSpPr>
          <p:nvPr/>
        </p:nvGrpSpPr>
        <p:grpSpPr bwMode="auto">
          <a:xfrm rot="20624070">
            <a:off x="5087424" y="1111274"/>
            <a:ext cx="1380368" cy="1544772"/>
            <a:chOff x="4558" y="1222"/>
            <a:chExt cx="890" cy="996"/>
          </a:xfrm>
        </p:grpSpPr>
        <p:sp>
          <p:nvSpPr>
            <p:cNvPr id="12" name="Freeform 105">
              <a:extLst>
                <a:ext uri="{FF2B5EF4-FFF2-40B4-BE49-F238E27FC236}">
                  <a16:creationId xmlns:a16="http://schemas.microsoft.com/office/drawing/2014/main" xmlns="" id="{0DBFDB1A-3243-471E-942D-EEAC82E569EC}"/>
                </a:ext>
              </a:extLst>
            </p:cNvPr>
            <p:cNvSpPr>
              <a:spLocks/>
            </p:cNvSpPr>
            <p:nvPr/>
          </p:nvSpPr>
          <p:spPr bwMode="auto">
            <a:xfrm>
              <a:off x="4558" y="1405"/>
              <a:ext cx="890" cy="813"/>
            </a:xfrm>
            <a:custGeom>
              <a:avLst/>
              <a:gdLst>
                <a:gd name="T0" fmla="*/ 2 w 892"/>
                <a:gd name="T1" fmla="*/ 354 h 816"/>
                <a:gd name="T2" fmla="*/ 247 w 892"/>
                <a:gd name="T3" fmla="*/ 20 h 816"/>
                <a:gd name="T4" fmla="*/ 443 w 892"/>
                <a:gd name="T5" fmla="*/ 39 h 816"/>
                <a:gd name="T6" fmla="*/ 446 w 892"/>
                <a:gd name="T7" fmla="*/ 39 h 816"/>
                <a:gd name="T8" fmla="*/ 446 w 892"/>
                <a:gd name="T9" fmla="*/ 39 h 816"/>
                <a:gd name="T10" fmla="*/ 446 w 892"/>
                <a:gd name="T11" fmla="*/ 39 h 816"/>
                <a:gd name="T12" fmla="*/ 447 w 892"/>
                <a:gd name="T13" fmla="*/ 39 h 816"/>
                <a:gd name="T14" fmla="*/ 447 w 892"/>
                <a:gd name="T15" fmla="*/ 39 h 816"/>
                <a:gd name="T16" fmla="*/ 450 w 892"/>
                <a:gd name="T17" fmla="*/ 39 h 816"/>
                <a:gd name="T18" fmla="*/ 593 w 892"/>
                <a:gd name="T19" fmla="*/ 22 h 816"/>
                <a:gd name="T20" fmla="*/ 801 w 892"/>
                <a:gd name="T21" fmla="*/ 86 h 816"/>
                <a:gd name="T22" fmla="*/ 890 w 892"/>
                <a:gd name="T23" fmla="*/ 354 h 816"/>
                <a:gd name="T24" fmla="*/ 744 w 892"/>
                <a:gd name="T25" fmla="*/ 714 h 816"/>
                <a:gd name="T26" fmla="*/ 514 w 892"/>
                <a:gd name="T27" fmla="*/ 813 h 816"/>
                <a:gd name="T28" fmla="*/ 455 w 892"/>
                <a:gd name="T29" fmla="*/ 804 h 816"/>
                <a:gd name="T30" fmla="*/ 409 w 892"/>
                <a:gd name="T31" fmla="*/ 813 h 816"/>
                <a:gd name="T32" fmla="*/ 148 w 892"/>
                <a:gd name="T33" fmla="*/ 714 h 816"/>
                <a:gd name="T34" fmla="*/ 2 w 892"/>
                <a:gd name="T35" fmla="*/ 35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2" h="816">
                  <a:moveTo>
                    <a:pt x="2" y="354"/>
                  </a:moveTo>
                  <a:cubicBezTo>
                    <a:pt x="0" y="253"/>
                    <a:pt x="25" y="31"/>
                    <a:pt x="247" y="20"/>
                  </a:cubicBezTo>
                  <a:cubicBezTo>
                    <a:pt x="301" y="17"/>
                    <a:pt x="368" y="40"/>
                    <a:pt x="443" y="39"/>
                  </a:cubicBezTo>
                  <a:cubicBezTo>
                    <a:pt x="444" y="39"/>
                    <a:pt x="445" y="39"/>
                    <a:pt x="446" y="39"/>
                  </a:cubicBezTo>
                  <a:cubicBezTo>
                    <a:pt x="446" y="39"/>
                    <a:pt x="446" y="39"/>
                    <a:pt x="446" y="39"/>
                  </a:cubicBezTo>
                  <a:cubicBezTo>
                    <a:pt x="446" y="39"/>
                    <a:pt x="446" y="39"/>
                    <a:pt x="446" y="39"/>
                  </a:cubicBezTo>
                  <a:cubicBezTo>
                    <a:pt x="447" y="39"/>
                    <a:pt x="447" y="39"/>
                    <a:pt x="447" y="39"/>
                  </a:cubicBezTo>
                  <a:cubicBezTo>
                    <a:pt x="447" y="39"/>
                    <a:pt x="447" y="39"/>
                    <a:pt x="447" y="39"/>
                  </a:cubicBezTo>
                  <a:cubicBezTo>
                    <a:pt x="448" y="39"/>
                    <a:pt x="449" y="39"/>
                    <a:pt x="450" y="39"/>
                  </a:cubicBezTo>
                  <a:cubicBezTo>
                    <a:pt x="524" y="40"/>
                    <a:pt x="541" y="37"/>
                    <a:pt x="593" y="22"/>
                  </a:cubicBezTo>
                  <a:cubicBezTo>
                    <a:pt x="667" y="0"/>
                    <a:pt x="765" y="52"/>
                    <a:pt x="801" y="86"/>
                  </a:cubicBezTo>
                  <a:cubicBezTo>
                    <a:pt x="869" y="149"/>
                    <a:pt x="892" y="253"/>
                    <a:pt x="890" y="354"/>
                  </a:cubicBezTo>
                  <a:cubicBezTo>
                    <a:pt x="888" y="492"/>
                    <a:pt x="843" y="627"/>
                    <a:pt x="744" y="714"/>
                  </a:cubicBezTo>
                  <a:cubicBezTo>
                    <a:pt x="676" y="775"/>
                    <a:pt x="602" y="805"/>
                    <a:pt x="514" y="813"/>
                  </a:cubicBezTo>
                  <a:cubicBezTo>
                    <a:pt x="491" y="816"/>
                    <a:pt x="470" y="804"/>
                    <a:pt x="455" y="804"/>
                  </a:cubicBezTo>
                  <a:cubicBezTo>
                    <a:pt x="445" y="804"/>
                    <a:pt x="419" y="813"/>
                    <a:pt x="409" y="813"/>
                  </a:cubicBezTo>
                  <a:cubicBezTo>
                    <a:pt x="307" y="810"/>
                    <a:pt x="226" y="784"/>
                    <a:pt x="148" y="714"/>
                  </a:cubicBezTo>
                  <a:cubicBezTo>
                    <a:pt x="49" y="627"/>
                    <a:pt x="4" y="492"/>
                    <a:pt x="2" y="354"/>
                  </a:cubicBezTo>
                  <a:close/>
                </a:path>
              </a:pathLst>
            </a:custGeom>
            <a:solidFill>
              <a:srgbClr val="8616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6">
              <a:extLst>
                <a:ext uri="{FF2B5EF4-FFF2-40B4-BE49-F238E27FC236}">
                  <a16:creationId xmlns:a16="http://schemas.microsoft.com/office/drawing/2014/main" xmlns="" id="{72DFD521-74F4-46E7-8E67-B749E8F57D49}"/>
                </a:ext>
              </a:extLst>
            </p:cNvPr>
            <p:cNvSpPr>
              <a:spLocks/>
            </p:cNvSpPr>
            <p:nvPr/>
          </p:nvSpPr>
          <p:spPr bwMode="auto">
            <a:xfrm>
              <a:off x="4585" y="1380"/>
              <a:ext cx="841" cy="824"/>
            </a:xfrm>
            <a:custGeom>
              <a:avLst/>
              <a:gdLst>
                <a:gd name="T0" fmla="*/ 1 w 843"/>
                <a:gd name="T1" fmla="*/ 374 h 827"/>
                <a:gd name="T2" fmla="*/ 96 w 843"/>
                <a:gd name="T3" fmla="*/ 130 h 827"/>
                <a:gd name="T4" fmla="*/ 307 w 843"/>
                <a:gd name="T5" fmla="*/ 88 h 827"/>
                <a:gd name="T6" fmla="*/ 416 w 843"/>
                <a:gd name="T7" fmla="*/ 122 h 827"/>
                <a:gd name="T8" fmla="*/ 419 w 843"/>
                <a:gd name="T9" fmla="*/ 122 h 827"/>
                <a:gd name="T10" fmla="*/ 419 w 843"/>
                <a:gd name="T11" fmla="*/ 122 h 827"/>
                <a:gd name="T12" fmla="*/ 420 w 843"/>
                <a:gd name="T13" fmla="*/ 122 h 827"/>
                <a:gd name="T14" fmla="*/ 420 w 843"/>
                <a:gd name="T15" fmla="*/ 122 h 827"/>
                <a:gd name="T16" fmla="*/ 420 w 843"/>
                <a:gd name="T17" fmla="*/ 122 h 827"/>
                <a:gd name="T18" fmla="*/ 423 w 843"/>
                <a:gd name="T19" fmla="*/ 122 h 827"/>
                <a:gd name="T20" fmla="*/ 749 w 843"/>
                <a:gd name="T21" fmla="*/ 121 h 827"/>
                <a:gd name="T22" fmla="*/ 842 w 843"/>
                <a:gd name="T23" fmla="*/ 377 h 827"/>
                <a:gd name="T24" fmla="*/ 704 w 843"/>
                <a:gd name="T25" fmla="*/ 715 h 827"/>
                <a:gd name="T26" fmla="*/ 453 w 843"/>
                <a:gd name="T27" fmla="*/ 814 h 827"/>
                <a:gd name="T28" fmla="*/ 427 w 843"/>
                <a:gd name="T29" fmla="*/ 804 h 827"/>
                <a:gd name="T30" fmla="*/ 397 w 843"/>
                <a:gd name="T31" fmla="*/ 814 h 827"/>
                <a:gd name="T32" fmla="*/ 148 w 843"/>
                <a:gd name="T33" fmla="*/ 728 h 827"/>
                <a:gd name="T34" fmla="*/ 1 w 843"/>
                <a:gd name="T35" fmla="*/ 37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827">
                  <a:moveTo>
                    <a:pt x="1" y="374"/>
                  </a:moveTo>
                  <a:cubicBezTo>
                    <a:pt x="0" y="211"/>
                    <a:pt x="34" y="187"/>
                    <a:pt x="96" y="130"/>
                  </a:cubicBezTo>
                  <a:cubicBezTo>
                    <a:pt x="157" y="74"/>
                    <a:pt x="233" y="54"/>
                    <a:pt x="307" y="88"/>
                  </a:cubicBezTo>
                  <a:cubicBezTo>
                    <a:pt x="341" y="104"/>
                    <a:pt x="377" y="123"/>
                    <a:pt x="416" y="122"/>
                  </a:cubicBezTo>
                  <a:cubicBezTo>
                    <a:pt x="417" y="122"/>
                    <a:pt x="418" y="122"/>
                    <a:pt x="419" y="122"/>
                  </a:cubicBezTo>
                  <a:cubicBezTo>
                    <a:pt x="419" y="122"/>
                    <a:pt x="419" y="122"/>
                    <a:pt x="419" y="122"/>
                  </a:cubicBezTo>
                  <a:cubicBezTo>
                    <a:pt x="420" y="122"/>
                    <a:pt x="420" y="122"/>
                    <a:pt x="420" y="122"/>
                  </a:cubicBezTo>
                  <a:cubicBezTo>
                    <a:pt x="420" y="122"/>
                    <a:pt x="420" y="122"/>
                    <a:pt x="420" y="122"/>
                  </a:cubicBezTo>
                  <a:cubicBezTo>
                    <a:pt x="420" y="122"/>
                    <a:pt x="420" y="122"/>
                    <a:pt x="420" y="122"/>
                  </a:cubicBezTo>
                  <a:cubicBezTo>
                    <a:pt x="421" y="122"/>
                    <a:pt x="422" y="122"/>
                    <a:pt x="423" y="122"/>
                  </a:cubicBezTo>
                  <a:cubicBezTo>
                    <a:pt x="553" y="124"/>
                    <a:pt x="618" y="0"/>
                    <a:pt x="749" y="121"/>
                  </a:cubicBezTo>
                  <a:cubicBezTo>
                    <a:pt x="811" y="178"/>
                    <a:pt x="843" y="286"/>
                    <a:pt x="842" y="377"/>
                  </a:cubicBezTo>
                  <a:cubicBezTo>
                    <a:pt x="840" y="503"/>
                    <a:pt x="793" y="635"/>
                    <a:pt x="704" y="715"/>
                  </a:cubicBezTo>
                  <a:cubicBezTo>
                    <a:pt x="631" y="780"/>
                    <a:pt x="487" y="826"/>
                    <a:pt x="453" y="814"/>
                  </a:cubicBezTo>
                  <a:cubicBezTo>
                    <a:pt x="449" y="813"/>
                    <a:pt x="438" y="804"/>
                    <a:pt x="427" y="804"/>
                  </a:cubicBezTo>
                  <a:cubicBezTo>
                    <a:pt x="415" y="804"/>
                    <a:pt x="401" y="812"/>
                    <a:pt x="397" y="814"/>
                  </a:cubicBezTo>
                  <a:cubicBezTo>
                    <a:pt x="366" y="827"/>
                    <a:pt x="220" y="791"/>
                    <a:pt x="148" y="728"/>
                  </a:cubicBezTo>
                  <a:cubicBezTo>
                    <a:pt x="58" y="648"/>
                    <a:pt x="2" y="536"/>
                    <a:pt x="1" y="374"/>
                  </a:cubicBezTo>
                  <a:close/>
                </a:path>
              </a:pathLst>
            </a:custGeom>
            <a:solidFill>
              <a:srgbClr val="C12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7">
              <a:extLst>
                <a:ext uri="{FF2B5EF4-FFF2-40B4-BE49-F238E27FC236}">
                  <a16:creationId xmlns:a16="http://schemas.microsoft.com/office/drawing/2014/main" xmlns="" id="{EE84ADC9-455C-4886-8CFE-106A1AA333A3}"/>
                </a:ext>
              </a:extLst>
            </p:cNvPr>
            <p:cNvSpPr>
              <a:spLocks/>
            </p:cNvSpPr>
            <p:nvPr/>
          </p:nvSpPr>
          <p:spPr bwMode="auto">
            <a:xfrm>
              <a:off x="5005" y="1435"/>
              <a:ext cx="421" cy="759"/>
            </a:xfrm>
            <a:custGeom>
              <a:avLst/>
              <a:gdLst>
                <a:gd name="T0" fmla="*/ 269 w 422"/>
                <a:gd name="T1" fmla="*/ 24 h 761"/>
                <a:gd name="T2" fmla="*/ 421 w 422"/>
                <a:gd name="T3" fmla="*/ 321 h 761"/>
                <a:gd name="T4" fmla="*/ 283 w 422"/>
                <a:gd name="T5" fmla="*/ 659 h 761"/>
                <a:gd name="T6" fmla="*/ 40 w 422"/>
                <a:gd name="T7" fmla="*/ 761 h 761"/>
                <a:gd name="T8" fmla="*/ 0 w 422"/>
                <a:gd name="T9" fmla="*/ 749 h 761"/>
                <a:gd name="T10" fmla="*/ 337 w 422"/>
                <a:gd name="T11" fmla="*/ 409 h 761"/>
                <a:gd name="T12" fmla="*/ 168 w 422"/>
                <a:gd name="T13" fmla="*/ 20 h 761"/>
                <a:gd name="T14" fmla="*/ 269 w 422"/>
                <a:gd name="T15" fmla="*/ 24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761">
                  <a:moveTo>
                    <a:pt x="269" y="24"/>
                  </a:moveTo>
                  <a:cubicBezTo>
                    <a:pt x="381" y="69"/>
                    <a:pt x="422" y="238"/>
                    <a:pt x="421" y="321"/>
                  </a:cubicBezTo>
                  <a:cubicBezTo>
                    <a:pt x="419" y="447"/>
                    <a:pt x="372" y="579"/>
                    <a:pt x="283" y="659"/>
                  </a:cubicBezTo>
                  <a:cubicBezTo>
                    <a:pt x="210" y="724"/>
                    <a:pt x="135" y="759"/>
                    <a:pt x="40" y="761"/>
                  </a:cubicBezTo>
                  <a:cubicBezTo>
                    <a:pt x="36" y="761"/>
                    <a:pt x="5" y="747"/>
                    <a:pt x="0" y="749"/>
                  </a:cubicBezTo>
                  <a:cubicBezTo>
                    <a:pt x="196" y="682"/>
                    <a:pt x="300" y="588"/>
                    <a:pt x="337" y="409"/>
                  </a:cubicBezTo>
                  <a:cubicBezTo>
                    <a:pt x="371" y="244"/>
                    <a:pt x="328" y="65"/>
                    <a:pt x="168" y="20"/>
                  </a:cubicBezTo>
                  <a:cubicBezTo>
                    <a:pt x="168" y="20"/>
                    <a:pt x="211" y="0"/>
                    <a:pt x="269" y="24"/>
                  </a:cubicBezTo>
                  <a:close/>
                </a:path>
              </a:pathLst>
            </a:custGeom>
            <a:solidFill>
              <a:srgbClr val="EC2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8">
              <a:extLst>
                <a:ext uri="{FF2B5EF4-FFF2-40B4-BE49-F238E27FC236}">
                  <a16:creationId xmlns:a16="http://schemas.microsoft.com/office/drawing/2014/main" xmlns="" id="{F06B0610-A0BA-4357-BA66-84A43AF60B07}"/>
                </a:ext>
              </a:extLst>
            </p:cNvPr>
            <p:cNvSpPr>
              <a:spLocks/>
            </p:cNvSpPr>
            <p:nvPr/>
          </p:nvSpPr>
          <p:spPr bwMode="auto">
            <a:xfrm>
              <a:off x="4655" y="1411"/>
              <a:ext cx="691" cy="694"/>
            </a:xfrm>
            <a:custGeom>
              <a:avLst/>
              <a:gdLst>
                <a:gd name="T0" fmla="*/ 2 w 693"/>
                <a:gd name="T1" fmla="*/ 326 h 697"/>
                <a:gd name="T2" fmla="*/ 69 w 693"/>
                <a:gd name="T3" fmla="*/ 110 h 697"/>
                <a:gd name="T4" fmla="*/ 246 w 693"/>
                <a:gd name="T5" fmla="*/ 73 h 697"/>
                <a:gd name="T6" fmla="*/ 366 w 693"/>
                <a:gd name="T7" fmla="*/ 108 h 697"/>
                <a:gd name="T8" fmla="*/ 368 w 693"/>
                <a:gd name="T9" fmla="*/ 108 h 697"/>
                <a:gd name="T10" fmla="*/ 368 w 693"/>
                <a:gd name="T11" fmla="*/ 108 h 697"/>
                <a:gd name="T12" fmla="*/ 368 w 693"/>
                <a:gd name="T13" fmla="*/ 108 h 697"/>
                <a:gd name="T14" fmla="*/ 368 w 693"/>
                <a:gd name="T15" fmla="*/ 108 h 697"/>
                <a:gd name="T16" fmla="*/ 368 w 693"/>
                <a:gd name="T17" fmla="*/ 108 h 697"/>
                <a:gd name="T18" fmla="*/ 371 w 693"/>
                <a:gd name="T19" fmla="*/ 108 h 697"/>
                <a:gd name="T20" fmla="*/ 623 w 693"/>
                <a:gd name="T21" fmla="*/ 106 h 697"/>
                <a:gd name="T22" fmla="*/ 691 w 693"/>
                <a:gd name="T23" fmla="*/ 326 h 697"/>
                <a:gd name="T24" fmla="*/ 568 w 693"/>
                <a:gd name="T25" fmla="*/ 617 h 697"/>
                <a:gd name="T26" fmla="*/ 350 w 693"/>
                <a:gd name="T27" fmla="*/ 697 h 697"/>
                <a:gd name="T28" fmla="*/ 327 w 693"/>
                <a:gd name="T29" fmla="*/ 697 h 697"/>
                <a:gd name="T30" fmla="*/ 113 w 693"/>
                <a:gd name="T31" fmla="*/ 617 h 697"/>
                <a:gd name="T32" fmla="*/ 2 w 693"/>
                <a:gd name="T33" fmla="*/ 3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3" h="697">
                  <a:moveTo>
                    <a:pt x="2" y="326"/>
                  </a:moveTo>
                  <a:cubicBezTo>
                    <a:pt x="0" y="245"/>
                    <a:pt x="17" y="160"/>
                    <a:pt x="69" y="110"/>
                  </a:cubicBezTo>
                  <a:cubicBezTo>
                    <a:pt x="120" y="61"/>
                    <a:pt x="184" y="43"/>
                    <a:pt x="246" y="73"/>
                  </a:cubicBezTo>
                  <a:cubicBezTo>
                    <a:pt x="273" y="87"/>
                    <a:pt x="333" y="108"/>
                    <a:pt x="366" y="108"/>
                  </a:cubicBezTo>
                  <a:cubicBezTo>
                    <a:pt x="366" y="108"/>
                    <a:pt x="367" y="108"/>
                    <a:pt x="368" y="108"/>
                  </a:cubicBezTo>
                  <a:cubicBezTo>
                    <a:pt x="368" y="108"/>
                    <a:pt x="368" y="108"/>
                    <a:pt x="368" y="108"/>
                  </a:cubicBezTo>
                  <a:cubicBezTo>
                    <a:pt x="368" y="108"/>
                    <a:pt x="368" y="108"/>
                    <a:pt x="368" y="108"/>
                  </a:cubicBezTo>
                  <a:cubicBezTo>
                    <a:pt x="368" y="108"/>
                    <a:pt x="368" y="108"/>
                    <a:pt x="368" y="108"/>
                  </a:cubicBezTo>
                  <a:cubicBezTo>
                    <a:pt x="368" y="108"/>
                    <a:pt x="368" y="108"/>
                    <a:pt x="368" y="108"/>
                  </a:cubicBezTo>
                  <a:cubicBezTo>
                    <a:pt x="369" y="108"/>
                    <a:pt x="370" y="108"/>
                    <a:pt x="371" y="108"/>
                  </a:cubicBezTo>
                  <a:cubicBezTo>
                    <a:pt x="480" y="109"/>
                    <a:pt x="513" y="0"/>
                    <a:pt x="623" y="106"/>
                  </a:cubicBezTo>
                  <a:cubicBezTo>
                    <a:pt x="674" y="157"/>
                    <a:pt x="693" y="245"/>
                    <a:pt x="691" y="326"/>
                  </a:cubicBezTo>
                  <a:cubicBezTo>
                    <a:pt x="690" y="437"/>
                    <a:pt x="643" y="546"/>
                    <a:pt x="568" y="617"/>
                  </a:cubicBezTo>
                  <a:cubicBezTo>
                    <a:pt x="507" y="674"/>
                    <a:pt x="429" y="696"/>
                    <a:pt x="350" y="697"/>
                  </a:cubicBezTo>
                  <a:cubicBezTo>
                    <a:pt x="342" y="697"/>
                    <a:pt x="334" y="697"/>
                    <a:pt x="327" y="697"/>
                  </a:cubicBezTo>
                  <a:cubicBezTo>
                    <a:pt x="249" y="695"/>
                    <a:pt x="173" y="673"/>
                    <a:pt x="113" y="617"/>
                  </a:cubicBezTo>
                  <a:cubicBezTo>
                    <a:pt x="38" y="546"/>
                    <a:pt x="3" y="437"/>
                    <a:pt x="2" y="326"/>
                  </a:cubicBezTo>
                  <a:close/>
                </a:path>
              </a:pathLst>
            </a:custGeom>
            <a:solidFill>
              <a:srgbClr val="E2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9">
              <a:extLst>
                <a:ext uri="{FF2B5EF4-FFF2-40B4-BE49-F238E27FC236}">
                  <a16:creationId xmlns:a16="http://schemas.microsoft.com/office/drawing/2014/main" xmlns="" id="{EC6C2E49-47C3-4A7F-96D6-D340D2F039C0}"/>
                </a:ext>
              </a:extLst>
            </p:cNvPr>
            <p:cNvSpPr>
              <a:spLocks/>
            </p:cNvSpPr>
            <p:nvPr/>
          </p:nvSpPr>
          <p:spPr bwMode="auto">
            <a:xfrm>
              <a:off x="4856" y="1222"/>
              <a:ext cx="169" cy="285"/>
            </a:xfrm>
            <a:custGeom>
              <a:avLst/>
              <a:gdLst>
                <a:gd name="T0" fmla="*/ 166 w 169"/>
                <a:gd name="T1" fmla="*/ 280 h 286"/>
                <a:gd name="T2" fmla="*/ 123 w 169"/>
                <a:gd name="T3" fmla="*/ 279 h 286"/>
                <a:gd name="T4" fmla="*/ 138 w 169"/>
                <a:gd name="T5" fmla="*/ 247 h 286"/>
                <a:gd name="T6" fmla="*/ 22 w 169"/>
                <a:gd name="T7" fmla="*/ 52 h 286"/>
                <a:gd name="T8" fmla="*/ 103 w 169"/>
                <a:gd name="T9" fmla="*/ 19 h 286"/>
                <a:gd name="T10" fmla="*/ 166 w 169"/>
                <a:gd name="T11" fmla="*/ 280 h 286"/>
              </a:gdLst>
              <a:ahLst/>
              <a:cxnLst>
                <a:cxn ang="0">
                  <a:pos x="T0" y="T1"/>
                </a:cxn>
                <a:cxn ang="0">
                  <a:pos x="T2" y="T3"/>
                </a:cxn>
                <a:cxn ang="0">
                  <a:pos x="T4" y="T5"/>
                </a:cxn>
                <a:cxn ang="0">
                  <a:pos x="T6" y="T7"/>
                </a:cxn>
                <a:cxn ang="0">
                  <a:pos x="T8" y="T9"/>
                </a:cxn>
                <a:cxn ang="0">
                  <a:pos x="T10" y="T11"/>
                </a:cxn>
              </a:cxnLst>
              <a:rect l="0" t="0" r="r" b="b"/>
              <a:pathLst>
                <a:path w="169" h="286">
                  <a:moveTo>
                    <a:pt x="166" y="280"/>
                  </a:moveTo>
                  <a:cubicBezTo>
                    <a:pt x="157" y="286"/>
                    <a:pt x="134" y="284"/>
                    <a:pt x="123" y="279"/>
                  </a:cubicBezTo>
                  <a:cubicBezTo>
                    <a:pt x="138" y="274"/>
                    <a:pt x="140" y="259"/>
                    <a:pt x="138" y="247"/>
                  </a:cubicBezTo>
                  <a:cubicBezTo>
                    <a:pt x="130" y="198"/>
                    <a:pt x="44" y="65"/>
                    <a:pt x="22" y="52"/>
                  </a:cubicBezTo>
                  <a:cubicBezTo>
                    <a:pt x="0" y="39"/>
                    <a:pt x="71" y="0"/>
                    <a:pt x="103" y="19"/>
                  </a:cubicBezTo>
                  <a:cubicBezTo>
                    <a:pt x="134" y="39"/>
                    <a:pt x="169" y="202"/>
                    <a:pt x="166" y="280"/>
                  </a:cubicBezTo>
                  <a:close/>
                </a:path>
              </a:pathLst>
            </a:custGeom>
            <a:solidFill>
              <a:srgbClr val="754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0">
              <a:extLst>
                <a:ext uri="{FF2B5EF4-FFF2-40B4-BE49-F238E27FC236}">
                  <a16:creationId xmlns:a16="http://schemas.microsoft.com/office/drawing/2014/main" xmlns="" id="{67AD209F-FE65-459C-88C9-462B6B0D1CF3}"/>
                </a:ext>
              </a:extLst>
            </p:cNvPr>
            <p:cNvSpPr>
              <a:spLocks/>
            </p:cNvSpPr>
            <p:nvPr/>
          </p:nvSpPr>
          <p:spPr bwMode="auto">
            <a:xfrm>
              <a:off x="4619" y="1468"/>
              <a:ext cx="257" cy="609"/>
            </a:xfrm>
            <a:custGeom>
              <a:avLst/>
              <a:gdLst>
                <a:gd name="T0" fmla="*/ 228 w 258"/>
                <a:gd name="T1" fmla="*/ 1 h 611"/>
                <a:gd name="T2" fmla="*/ 27 w 258"/>
                <a:gd name="T3" fmla="*/ 195 h 611"/>
                <a:gd name="T4" fmla="*/ 229 w 258"/>
                <a:gd name="T5" fmla="*/ 611 h 611"/>
                <a:gd name="T6" fmla="*/ 84 w 258"/>
                <a:gd name="T7" fmla="*/ 147 h 611"/>
                <a:gd name="T8" fmla="*/ 180 w 258"/>
                <a:gd name="T9" fmla="*/ 49 h 611"/>
                <a:gd name="T10" fmla="*/ 228 w 258"/>
                <a:gd name="T11" fmla="*/ 1 h 611"/>
              </a:gdLst>
              <a:ahLst/>
              <a:cxnLst>
                <a:cxn ang="0">
                  <a:pos x="T0" y="T1"/>
                </a:cxn>
                <a:cxn ang="0">
                  <a:pos x="T2" y="T3"/>
                </a:cxn>
                <a:cxn ang="0">
                  <a:pos x="T4" y="T5"/>
                </a:cxn>
                <a:cxn ang="0">
                  <a:pos x="T6" y="T7"/>
                </a:cxn>
                <a:cxn ang="0">
                  <a:pos x="T8" y="T9"/>
                </a:cxn>
                <a:cxn ang="0">
                  <a:pos x="T10" y="T11"/>
                </a:cxn>
              </a:cxnLst>
              <a:rect l="0" t="0" r="r" b="b"/>
              <a:pathLst>
                <a:path w="258" h="611">
                  <a:moveTo>
                    <a:pt x="228" y="1"/>
                  </a:moveTo>
                  <a:cubicBezTo>
                    <a:pt x="108" y="0"/>
                    <a:pt x="36" y="131"/>
                    <a:pt x="27" y="195"/>
                  </a:cubicBezTo>
                  <a:cubicBezTo>
                    <a:pt x="0" y="387"/>
                    <a:pt x="102" y="577"/>
                    <a:pt x="229" y="611"/>
                  </a:cubicBezTo>
                  <a:cubicBezTo>
                    <a:pt x="109" y="524"/>
                    <a:pt x="24" y="291"/>
                    <a:pt x="84" y="147"/>
                  </a:cubicBezTo>
                  <a:cubicBezTo>
                    <a:pt x="100" y="107"/>
                    <a:pt x="115" y="74"/>
                    <a:pt x="180" y="49"/>
                  </a:cubicBezTo>
                  <a:cubicBezTo>
                    <a:pt x="239" y="27"/>
                    <a:pt x="258" y="1"/>
                    <a:pt x="228" y="1"/>
                  </a:cubicBezTo>
                  <a:close/>
                </a:path>
              </a:pathLst>
            </a:custGeom>
            <a:solidFill>
              <a:srgbClr val="C12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1">
              <a:extLst>
                <a:ext uri="{FF2B5EF4-FFF2-40B4-BE49-F238E27FC236}">
                  <a16:creationId xmlns:a16="http://schemas.microsoft.com/office/drawing/2014/main" xmlns="" id="{B690F1AD-2C53-48EF-A504-E72B83DE3531}"/>
                </a:ext>
              </a:extLst>
            </p:cNvPr>
            <p:cNvSpPr>
              <a:spLocks/>
            </p:cNvSpPr>
            <p:nvPr/>
          </p:nvSpPr>
          <p:spPr bwMode="auto">
            <a:xfrm>
              <a:off x="4749" y="1546"/>
              <a:ext cx="100" cy="175"/>
            </a:xfrm>
            <a:custGeom>
              <a:avLst/>
              <a:gdLst>
                <a:gd name="T0" fmla="*/ 57 w 101"/>
                <a:gd name="T1" fmla="*/ 134 h 175"/>
                <a:gd name="T2" fmla="*/ 81 w 101"/>
                <a:gd name="T3" fmla="*/ 75 h 175"/>
                <a:gd name="T4" fmla="*/ 98 w 101"/>
                <a:gd name="T5" fmla="*/ 48 h 175"/>
                <a:gd name="T6" fmla="*/ 36 w 101"/>
                <a:gd name="T7" fmla="*/ 21 h 175"/>
                <a:gd name="T8" fmla="*/ 1 w 101"/>
                <a:gd name="T9" fmla="*/ 94 h 175"/>
                <a:gd name="T10" fmla="*/ 27 w 101"/>
                <a:gd name="T11" fmla="*/ 161 h 175"/>
                <a:gd name="T12" fmla="*/ 65 w 101"/>
                <a:gd name="T13" fmla="*/ 161 h 175"/>
                <a:gd name="T14" fmla="*/ 57 w 101"/>
                <a:gd name="T15" fmla="*/ 134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75">
                  <a:moveTo>
                    <a:pt x="57" y="134"/>
                  </a:moveTo>
                  <a:cubicBezTo>
                    <a:pt x="51" y="113"/>
                    <a:pt x="56" y="99"/>
                    <a:pt x="81" y="75"/>
                  </a:cubicBezTo>
                  <a:cubicBezTo>
                    <a:pt x="91" y="65"/>
                    <a:pt x="97" y="58"/>
                    <a:pt x="98" y="48"/>
                  </a:cubicBezTo>
                  <a:cubicBezTo>
                    <a:pt x="101" y="21"/>
                    <a:pt x="75" y="0"/>
                    <a:pt x="36" y="21"/>
                  </a:cubicBezTo>
                  <a:cubicBezTo>
                    <a:pt x="12" y="34"/>
                    <a:pt x="0" y="68"/>
                    <a:pt x="1" y="94"/>
                  </a:cubicBezTo>
                  <a:cubicBezTo>
                    <a:pt x="2" y="122"/>
                    <a:pt x="12" y="148"/>
                    <a:pt x="27" y="161"/>
                  </a:cubicBezTo>
                  <a:cubicBezTo>
                    <a:pt x="42" y="174"/>
                    <a:pt x="63" y="175"/>
                    <a:pt x="65" y="161"/>
                  </a:cubicBezTo>
                  <a:cubicBezTo>
                    <a:pt x="66" y="155"/>
                    <a:pt x="61" y="147"/>
                    <a:pt x="57" y="134"/>
                  </a:cubicBezTo>
                  <a:close/>
                </a:path>
              </a:pathLst>
            </a:custGeom>
            <a:solidFill>
              <a:srgbClr val="F59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2">
              <a:extLst>
                <a:ext uri="{FF2B5EF4-FFF2-40B4-BE49-F238E27FC236}">
                  <a16:creationId xmlns:a16="http://schemas.microsoft.com/office/drawing/2014/main" xmlns="" id="{5163D519-6884-45FB-AB26-71993E24D2B6}"/>
                </a:ext>
              </a:extLst>
            </p:cNvPr>
            <p:cNvSpPr>
              <a:spLocks/>
            </p:cNvSpPr>
            <p:nvPr/>
          </p:nvSpPr>
          <p:spPr bwMode="auto">
            <a:xfrm>
              <a:off x="5003" y="1228"/>
              <a:ext cx="301" cy="261"/>
            </a:xfrm>
            <a:custGeom>
              <a:avLst/>
              <a:gdLst>
                <a:gd name="T0" fmla="*/ 23 w 302"/>
                <a:gd name="T1" fmla="*/ 196 h 262"/>
                <a:gd name="T2" fmla="*/ 45 w 302"/>
                <a:gd name="T3" fmla="*/ 131 h 262"/>
                <a:gd name="T4" fmla="*/ 111 w 302"/>
                <a:gd name="T5" fmla="*/ 55 h 262"/>
                <a:gd name="T6" fmla="*/ 302 w 302"/>
                <a:gd name="T7" fmla="*/ 115 h 262"/>
                <a:gd name="T8" fmla="*/ 180 w 302"/>
                <a:gd name="T9" fmla="*/ 208 h 262"/>
                <a:gd name="T10" fmla="*/ 89 w 302"/>
                <a:gd name="T11" fmla="*/ 236 h 262"/>
                <a:gd name="T12" fmla="*/ 0 w 302"/>
                <a:gd name="T13" fmla="*/ 262 h 262"/>
                <a:gd name="T14" fmla="*/ 23 w 302"/>
                <a:gd name="T15" fmla="*/ 196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62">
                  <a:moveTo>
                    <a:pt x="23" y="196"/>
                  </a:moveTo>
                  <a:cubicBezTo>
                    <a:pt x="27" y="175"/>
                    <a:pt x="34" y="152"/>
                    <a:pt x="45" y="131"/>
                  </a:cubicBezTo>
                  <a:cubicBezTo>
                    <a:pt x="60" y="101"/>
                    <a:pt x="81" y="73"/>
                    <a:pt x="111" y="55"/>
                  </a:cubicBezTo>
                  <a:cubicBezTo>
                    <a:pt x="203" y="0"/>
                    <a:pt x="274" y="86"/>
                    <a:pt x="302" y="115"/>
                  </a:cubicBezTo>
                  <a:cubicBezTo>
                    <a:pt x="257" y="160"/>
                    <a:pt x="221" y="189"/>
                    <a:pt x="180" y="208"/>
                  </a:cubicBezTo>
                  <a:cubicBezTo>
                    <a:pt x="153" y="220"/>
                    <a:pt x="124" y="229"/>
                    <a:pt x="89" y="236"/>
                  </a:cubicBezTo>
                  <a:cubicBezTo>
                    <a:pt x="57" y="243"/>
                    <a:pt x="31" y="250"/>
                    <a:pt x="0" y="262"/>
                  </a:cubicBezTo>
                  <a:cubicBezTo>
                    <a:pt x="10" y="238"/>
                    <a:pt x="17" y="223"/>
                    <a:pt x="23" y="196"/>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3">
              <a:extLst>
                <a:ext uri="{FF2B5EF4-FFF2-40B4-BE49-F238E27FC236}">
                  <a16:creationId xmlns:a16="http://schemas.microsoft.com/office/drawing/2014/main" xmlns="" id="{017880E5-3DC1-4EEB-B18A-1EDE27582952}"/>
                </a:ext>
              </a:extLst>
            </p:cNvPr>
            <p:cNvSpPr>
              <a:spLocks/>
            </p:cNvSpPr>
            <p:nvPr/>
          </p:nvSpPr>
          <p:spPr bwMode="auto">
            <a:xfrm>
              <a:off x="5004" y="1252"/>
              <a:ext cx="284" cy="235"/>
            </a:xfrm>
            <a:custGeom>
              <a:avLst/>
              <a:gdLst>
                <a:gd name="T0" fmla="*/ 23 w 285"/>
                <a:gd name="T1" fmla="*/ 177 h 236"/>
                <a:gd name="T2" fmla="*/ 46 w 285"/>
                <a:gd name="T3" fmla="*/ 119 h 236"/>
                <a:gd name="T4" fmla="*/ 115 w 285"/>
                <a:gd name="T5" fmla="*/ 46 h 236"/>
                <a:gd name="T6" fmla="*/ 285 w 285"/>
                <a:gd name="T7" fmla="*/ 90 h 236"/>
                <a:gd name="T8" fmla="*/ 168 w 285"/>
                <a:gd name="T9" fmla="*/ 178 h 236"/>
                <a:gd name="T10" fmla="*/ 84 w 285"/>
                <a:gd name="T11" fmla="*/ 207 h 236"/>
                <a:gd name="T12" fmla="*/ 0 w 285"/>
                <a:gd name="T13" fmla="*/ 236 h 236"/>
                <a:gd name="T14" fmla="*/ 23 w 285"/>
                <a:gd name="T15" fmla="*/ 177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36">
                  <a:moveTo>
                    <a:pt x="23" y="177"/>
                  </a:moveTo>
                  <a:cubicBezTo>
                    <a:pt x="28" y="158"/>
                    <a:pt x="36" y="138"/>
                    <a:pt x="46" y="119"/>
                  </a:cubicBezTo>
                  <a:cubicBezTo>
                    <a:pt x="61" y="92"/>
                    <a:pt x="86" y="62"/>
                    <a:pt x="115" y="46"/>
                  </a:cubicBezTo>
                  <a:cubicBezTo>
                    <a:pt x="200" y="0"/>
                    <a:pt x="260" y="66"/>
                    <a:pt x="285" y="90"/>
                  </a:cubicBezTo>
                  <a:cubicBezTo>
                    <a:pt x="242" y="132"/>
                    <a:pt x="207" y="159"/>
                    <a:pt x="168" y="178"/>
                  </a:cubicBezTo>
                  <a:cubicBezTo>
                    <a:pt x="143" y="190"/>
                    <a:pt x="116" y="199"/>
                    <a:pt x="84" y="207"/>
                  </a:cubicBezTo>
                  <a:cubicBezTo>
                    <a:pt x="53" y="215"/>
                    <a:pt x="29" y="223"/>
                    <a:pt x="0" y="236"/>
                  </a:cubicBezTo>
                  <a:cubicBezTo>
                    <a:pt x="10" y="214"/>
                    <a:pt x="17" y="201"/>
                    <a:pt x="23" y="177"/>
                  </a:cubicBezTo>
                  <a:close/>
                </a:path>
              </a:pathLst>
            </a:custGeom>
            <a:solidFill>
              <a:srgbClr val="6B7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14">
              <a:extLst>
                <a:ext uri="{FF2B5EF4-FFF2-40B4-BE49-F238E27FC236}">
                  <a16:creationId xmlns:a16="http://schemas.microsoft.com/office/drawing/2014/main" xmlns="" id="{F5B8FB58-553B-4CA6-9E7D-1D4D4D072484}"/>
                </a:ext>
              </a:extLst>
            </p:cNvPr>
            <p:cNvSpPr>
              <a:spLocks/>
            </p:cNvSpPr>
            <p:nvPr/>
          </p:nvSpPr>
          <p:spPr bwMode="auto">
            <a:xfrm>
              <a:off x="5003" y="1310"/>
              <a:ext cx="288" cy="179"/>
            </a:xfrm>
            <a:custGeom>
              <a:avLst/>
              <a:gdLst>
                <a:gd name="T0" fmla="*/ 2 w 289"/>
                <a:gd name="T1" fmla="*/ 175 h 180"/>
                <a:gd name="T2" fmla="*/ 289 w 289"/>
                <a:gd name="T3" fmla="*/ 32 h 180"/>
                <a:gd name="T4" fmla="*/ 12 w 289"/>
                <a:gd name="T5" fmla="*/ 176 h 180"/>
                <a:gd name="T6" fmla="*/ 0 w 289"/>
                <a:gd name="T7" fmla="*/ 180 h 180"/>
                <a:gd name="T8" fmla="*/ 2 w 289"/>
                <a:gd name="T9" fmla="*/ 175 h 180"/>
              </a:gdLst>
              <a:ahLst/>
              <a:cxnLst>
                <a:cxn ang="0">
                  <a:pos x="T0" y="T1"/>
                </a:cxn>
                <a:cxn ang="0">
                  <a:pos x="T2" y="T3"/>
                </a:cxn>
                <a:cxn ang="0">
                  <a:pos x="T4" y="T5"/>
                </a:cxn>
                <a:cxn ang="0">
                  <a:pos x="T6" y="T7"/>
                </a:cxn>
                <a:cxn ang="0">
                  <a:pos x="T8" y="T9"/>
                </a:cxn>
              </a:cxnLst>
              <a:rect l="0" t="0" r="r" b="b"/>
              <a:pathLst>
                <a:path w="289" h="180">
                  <a:moveTo>
                    <a:pt x="2" y="175"/>
                  </a:moveTo>
                  <a:cubicBezTo>
                    <a:pt x="75" y="57"/>
                    <a:pt x="162" y="0"/>
                    <a:pt x="289" y="32"/>
                  </a:cubicBezTo>
                  <a:cubicBezTo>
                    <a:pt x="165" y="25"/>
                    <a:pt x="84" y="68"/>
                    <a:pt x="12" y="176"/>
                  </a:cubicBezTo>
                  <a:cubicBezTo>
                    <a:pt x="0" y="180"/>
                    <a:pt x="0" y="180"/>
                    <a:pt x="0" y="180"/>
                  </a:cubicBezTo>
                  <a:cubicBezTo>
                    <a:pt x="2" y="175"/>
                    <a:pt x="2" y="175"/>
                    <a:pt x="2" y="17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Rectangle 12">
            <a:extLst>
              <a:ext uri="{FF2B5EF4-FFF2-40B4-BE49-F238E27FC236}">
                <a16:creationId xmlns:a16="http://schemas.microsoft.com/office/drawing/2014/main" xmlns="" id="{40D85239-4AAD-44C5-ADB0-5475AD3C12C1}"/>
              </a:ext>
            </a:extLst>
          </p:cNvPr>
          <p:cNvSpPr/>
          <p:nvPr/>
        </p:nvSpPr>
        <p:spPr>
          <a:xfrm>
            <a:off x="-72265" y="-33629"/>
            <a:ext cx="12308785" cy="695936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 name="connsiteX0" fmla="*/ 1374951 w 13606365"/>
              <a:gd name="connsiteY0" fmla="*/ 0 h 6548369"/>
              <a:gd name="connsiteX1" fmla="*/ 13606364 w 13606365"/>
              <a:gd name="connsiteY1" fmla="*/ 5693540 h 6548369"/>
              <a:gd name="connsiteX2" fmla="*/ 13606365 w 13606365"/>
              <a:gd name="connsiteY2" fmla="*/ 6505268 h 6548369"/>
              <a:gd name="connsiteX3" fmla="*/ 6 w 13606365"/>
              <a:gd name="connsiteY3" fmla="*/ 6548369 h 6548369"/>
              <a:gd name="connsiteX4" fmla="*/ 1374951 w 13606365"/>
              <a:gd name="connsiteY4" fmla="*/ 0 h 6548369"/>
              <a:gd name="connsiteX0" fmla="*/ 400932 w 13606381"/>
              <a:gd name="connsiteY0" fmla="*/ 0 h 7005569"/>
              <a:gd name="connsiteX1" fmla="*/ 13606380 w 13606381"/>
              <a:gd name="connsiteY1" fmla="*/ 6150740 h 7005569"/>
              <a:gd name="connsiteX2" fmla="*/ 13606381 w 13606381"/>
              <a:gd name="connsiteY2" fmla="*/ 6962468 h 7005569"/>
              <a:gd name="connsiteX3" fmla="*/ 22 w 13606381"/>
              <a:gd name="connsiteY3" fmla="*/ 7005569 h 7005569"/>
              <a:gd name="connsiteX4" fmla="*/ 400932 w 13606381"/>
              <a:gd name="connsiteY4" fmla="*/ 0 h 7005569"/>
              <a:gd name="connsiteX0" fmla="*/ 460565 w 13606379"/>
              <a:gd name="connsiteY0" fmla="*/ 0 h 7005569"/>
              <a:gd name="connsiteX1" fmla="*/ 13606378 w 13606379"/>
              <a:gd name="connsiteY1" fmla="*/ 6150740 h 7005569"/>
              <a:gd name="connsiteX2" fmla="*/ 13606379 w 13606379"/>
              <a:gd name="connsiteY2" fmla="*/ 6962468 h 7005569"/>
              <a:gd name="connsiteX3" fmla="*/ 20 w 13606379"/>
              <a:gd name="connsiteY3" fmla="*/ 7005569 h 7005569"/>
              <a:gd name="connsiteX4" fmla="*/ 460565 w 13606379"/>
              <a:gd name="connsiteY4" fmla="*/ 0 h 7005569"/>
              <a:gd name="connsiteX0" fmla="*/ 1462218 w 14608032"/>
              <a:gd name="connsiteY0" fmla="*/ 734935 h 7740504"/>
              <a:gd name="connsiteX1" fmla="*/ 14608031 w 14608032"/>
              <a:gd name="connsiteY1" fmla="*/ 6885675 h 7740504"/>
              <a:gd name="connsiteX2" fmla="*/ 14608032 w 14608032"/>
              <a:gd name="connsiteY2" fmla="*/ 7697403 h 7740504"/>
              <a:gd name="connsiteX3" fmla="*/ 1001673 w 14608032"/>
              <a:gd name="connsiteY3" fmla="*/ 7740504 h 7740504"/>
              <a:gd name="connsiteX4" fmla="*/ 967184 w 14608032"/>
              <a:gd name="connsiteY4" fmla="*/ 826542 h 7740504"/>
              <a:gd name="connsiteX5" fmla="*/ 1462218 w 14608032"/>
              <a:gd name="connsiteY5" fmla="*/ 734935 h 7740504"/>
              <a:gd name="connsiteX0" fmla="*/ 1462218 w 14608032"/>
              <a:gd name="connsiteY0" fmla="*/ 382613 h 7388182"/>
              <a:gd name="connsiteX1" fmla="*/ 14608031 w 14608032"/>
              <a:gd name="connsiteY1" fmla="*/ 6533353 h 7388182"/>
              <a:gd name="connsiteX2" fmla="*/ 14608032 w 14608032"/>
              <a:gd name="connsiteY2" fmla="*/ 7345081 h 7388182"/>
              <a:gd name="connsiteX3" fmla="*/ 1001673 w 14608032"/>
              <a:gd name="connsiteY3" fmla="*/ 7388182 h 7388182"/>
              <a:gd name="connsiteX4" fmla="*/ 967184 w 14608032"/>
              <a:gd name="connsiteY4" fmla="*/ 474220 h 7388182"/>
              <a:gd name="connsiteX5" fmla="*/ 1462218 w 14608032"/>
              <a:gd name="connsiteY5" fmla="*/ 382613 h 7388182"/>
              <a:gd name="connsiteX0" fmla="*/ 1462218 w 14608032"/>
              <a:gd name="connsiteY0" fmla="*/ 0 h 7005569"/>
              <a:gd name="connsiteX1" fmla="*/ 14608031 w 14608032"/>
              <a:gd name="connsiteY1" fmla="*/ 6150740 h 7005569"/>
              <a:gd name="connsiteX2" fmla="*/ 14608032 w 14608032"/>
              <a:gd name="connsiteY2" fmla="*/ 6962468 h 7005569"/>
              <a:gd name="connsiteX3" fmla="*/ 1001673 w 14608032"/>
              <a:gd name="connsiteY3" fmla="*/ 7005569 h 7005569"/>
              <a:gd name="connsiteX4" fmla="*/ 967184 w 14608032"/>
              <a:gd name="connsiteY4" fmla="*/ 91607 h 7005569"/>
              <a:gd name="connsiteX5" fmla="*/ 1462218 w 14608032"/>
              <a:gd name="connsiteY5" fmla="*/ 0 h 7005569"/>
              <a:gd name="connsiteX0" fmla="*/ 1519368 w 14608032"/>
              <a:gd name="connsiteY0" fmla="*/ 0 h 6967469"/>
              <a:gd name="connsiteX1" fmla="*/ 14608031 w 14608032"/>
              <a:gd name="connsiteY1" fmla="*/ 6112640 h 6967469"/>
              <a:gd name="connsiteX2" fmla="*/ 14608032 w 14608032"/>
              <a:gd name="connsiteY2" fmla="*/ 6924368 h 6967469"/>
              <a:gd name="connsiteX3" fmla="*/ 1001673 w 14608032"/>
              <a:gd name="connsiteY3" fmla="*/ 6967469 h 6967469"/>
              <a:gd name="connsiteX4" fmla="*/ 967184 w 14608032"/>
              <a:gd name="connsiteY4" fmla="*/ 53507 h 6967469"/>
              <a:gd name="connsiteX5" fmla="*/ 1519368 w 14608032"/>
              <a:gd name="connsiteY5" fmla="*/ 0 h 6967469"/>
              <a:gd name="connsiteX0" fmla="*/ 1519368 w 14608032"/>
              <a:gd name="connsiteY0" fmla="*/ 0 h 6967469"/>
              <a:gd name="connsiteX1" fmla="*/ 14608031 w 14608032"/>
              <a:gd name="connsiteY1" fmla="*/ 6112640 h 6967469"/>
              <a:gd name="connsiteX2" fmla="*/ 14608032 w 14608032"/>
              <a:gd name="connsiteY2" fmla="*/ 6924368 h 6967469"/>
              <a:gd name="connsiteX3" fmla="*/ 1001673 w 14608032"/>
              <a:gd name="connsiteY3" fmla="*/ 6967469 h 6967469"/>
              <a:gd name="connsiteX4" fmla="*/ 967184 w 14608032"/>
              <a:gd name="connsiteY4" fmla="*/ 53507 h 6967469"/>
              <a:gd name="connsiteX5" fmla="*/ 1519368 w 14608032"/>
              <a:gd name="connsiteY5" fmla="*/ 0 h 6967469"/>
              <a:gd name="connsiteX0" fmla="*/ 1527200 w 14615864"/>
              <a:gd name="connsiteY0" fmla="*/ 0 h 6967469"/>
              <a:gd name="connsiteX1" fmla="*/ 14615863 w 14615864"/>
              <a:gd name="connsiteY1" fmla="*/ 6112640 h 6967469"/>
              <a:gd name="connsiteX2" fmla="*/ 14615864 w 14615864"/>
              <a:gd name="connsiteY2" fmla="*/ 6924368 h 6967469"/>
              <a:gd name="connsiteX3" fmla="*/ 1009505 w 14615864"/>
              <a:gd name="connsiteY3" fmla="*/ 6967469 h 6967469"/>
              <a:gd name="connsiteX4" fmla="*/ 946441 w 14615864"/>
              <a:gd name="connsiteY4" fmla="*/ 5882 h 6967469"/>
              <a:gd name="connsiteX5" fmla="*/ 1527200 w 14615864"/>
              <a:gd name="connsiteY5" fmla="*/ 0 h 6967469"/>
              <a:gd name="connsiteX0" fmla="*/ 1527200 w 14615864"/>
              <a:gd name="connsiteY0" fmla="*/ 0 h 6967469"/>
              <a:gd name="connsiteX1" fmla="*/ 14615863 w 14615864"/>
              <a:gd name="connsiteY1" fmla="*/ 6112640 h 6967469"/>
              <a:gd name="connsiteX2" fmla="*/ 14615864 w 14615864"/>
              <a:gd name="connsiteY2" fmla="*/ 6924368 h 6967469"/>
              <a:gd name="connsiteX3" fmla="*/ 1009505 w 14615864"/>
              <a:gd name="connsiteY3" fmla="*/ 6967469 h 6967469"/>
              <a:gd name="connsiteX4" fmla="*/ 946441 w 14615864"/>
              <a:gd name="connsiteY4" fmla="*/ 5882 h 6967469"/>
              <a:gd name="connsiteX5" fmla="*/ 1527200 w 14615864"/>
              <a:gd name="connsiteY5" fmla="*/ 0 h 6967469"/>
              <a:gd name="connsiteX0" fmla="*/ 606451 w 13695115"/>
              <a:gd name="connsiteY0" fmla="*/ 0 h 6967469"/>
              <a:gd name="connsiteX1" fmla="*/ 13695114 w 13695115"/>
              <a:gd name="connsiteY1" fmla="*/ 6112640 h 6967469"/>
              <a:gd name="connsiteX2" fmla="*/ 13695115 w 13695115"/>
              <a:gd name="connsiteY2" fmla="*/ 6924368 h 6967469"/>
              <a:gd name="connsiteX3" fmla="*/ 88756 w 13695115"/>
              <a:gd name="connsiteY3" fmla="*/ 6967469 h 6967469"/>
              <a:gd name="connsiteX4" fmla="*/ 25692 w 13695115"/>
              <a:gd name="connsiteY4" fmla="*/ 5882 h 6967469"/>
              <a:gd name="connsiteX5" fmla="*/ 606451 w 13695115"/>
              <a:gd name="connsiteY5" fmla="*/ 0 h 6967469"/>
              <a:gd name="connsiteX0" fmla="*/ 580759 w 13669423"/>
              <a:gd name="connsiteY0" fmla="*/ 0 h 6967469"/>
              <a:gd name="connsiteX1" fmla="*/ 13669422 w 13669423"/>
              <a:gd name="connsiteY1" fmla="*/ 6112640 h 6967469"/>
              <a:gd name="connsiteX2" fmla="*/ 13669423 w 13669423"/>
              <a:gd name="connsiteY2" fmla="*/ 6924368 h 6967469"/>
              <a:gd name="connsiteX3" fmla="*/ 63064 w 13669423"/>
              <a:gd name="connsiteY3" fmla="*/ 6967469 h 6967469"/>
              <a:gd name="connsiteX4" fmla="*/ 0 w 13669423"/>
              <a:gd name="connsiteY4" fmla="*/ 5882 h 6967469"/>
              <a:gd name="connsiteX5" fmla="*/ 580759 w 13669423"/>
              <a:gd name="connsiteY5" fmla="*/ 0 h 6967469"/>
              <a:gd name="connsiteX0" fmla="*/ 580759 w 13669423"/>
              <a:gd name="connsiteY0" fmla="*/ 0 h 6967469"/>
              <a:gd name="connsiteX1" fmla="*/ 13669422 w 13669423"/>
              <a:gd name="connsiteY1" fmla="*/ 6112640 h 6967469"/>
              <a:gd name="connsiteX2" fmla="*/ 13669423 w 13669423"/>
              <a:gd name="connsiteY2" fmla="*/ 6924368 h 6967469"/>
              <a:gd name="connsiteX3" fmla="*/ 63064 w 13669423"/>
              <a:gd name="connsiteY3" fmla="*/ 6967469 h 6967469"/>
              <a:gd name="connsiteX4" fmla="*/ 0 w 13669423"/>
              <a:gd name="connsiteY4" fmla="*/ 5882 h 6967469"/>
              <a:gd name="connsiteX5" fmla="*/ 580759 w 13669423"/>
              <a:gd name="connsiteY5" fmla="*/ 0 h 6967469"/>
              <a:gd name="connsiteX0" fmla="*/ 580759 w 13669423"/>
              <a:gd name="connsiteY0" fmla="*/ 0 h 6967469"/>
              <a:gd name="connsiteX1" fmla="*/ 13669422 w 13669423"/>
              <a:gd name="connsiteY1" fmla="*/ 6112640 h 6967469"/>
              <a:gd name="connsiteX2" fmla="*/ 13669423 w 13669423"/>
              <a:gd name="connsiteY2" fmla="*/ 6924368 h 6967469"/>
              <a:gd name="connsiteX3" fmla="*/ 63064 w 13669423"/>
              <a:gd name="connsiteY3" fmla="*/ 6967469 h 6967469"/>
              <a:gd name="connsiteX4" fmla="*/ 0 w 13669423"/>
              <a:gd name="connsiteY4" fmla="*/ 5882 h 6967469"/>
              <a:gd name="connsiteX5" fmla="*/ 580759 w 13669423"/>
              <a:gd name="connsiteY5" fmla="*/ 0 h 6967469"/>
              <a:gd name="connsiteX0" fmla="*/ 580759 w 13669423"/>
              <a:gd name="connsiteY0" fmla="*/ 0 h 6967469"/>
              <a:gd name="connsiteX1" fmla="*/ 13669422 w 13669423"/>
              <a:gd name="connsiteY1" fmla="*/ 6112640 h 6967469"/>
              <a:gd name="connsiteX2" fmla="*/ 13669423 w 13669423"/>
              <a:gd name="connsiteY2" fmla="*/ 6924368 h 6967469"/>
              <a:gd name="connsiteX3" fmla="*/ 63064 w 13669423"/>
              <a:gd name="connsiteY3" fmla="*/ 6967469 h 6967469"/>
              <a:gd name="connsiteX4" fmla="*/ 0 w 13669423"/>
              <a:gd name="connsiteY4" fmla="*/ 5882 h 6967469"/>
              <a:gd name="connsiteX5" fmla="*/ 580759 w 136694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24964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24964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34489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34489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34489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15439 w 13631323"/>
              <a:gd name="connsiteY3" fmla="*/ 6967469 h 6967469"/>
              <a:gd name="connsiteX4" fmla="*/ 0 w 13631323"/>
              <a:gd name="connsiteY4" fmla="*/ 5882 h 6967469"/>
              <a:gd name="connsiteX5" fmla="*/ 542659 w 13631323"/>
              <a:gd name="connsiteY5" fmla="*/ 0 h 6967469"/>
              <a:gd name="connsiteX0" fmla="*/ 552184 w 13640848"/>
              <a:gd name="connsiteY0" fmla="*/ 0 h 6967469"/>
              <a:gd name="connsiteX1" fmla="*/ 13640847 w 13640848"/>
              <a:gd name="connsiteY1" fmla="*/ 6112640 h 6967469"/>
              <a:gd name="connsiteX2" fmla="*/ 13640848 w 13640848"/>
              <a:gd name="connsiteY2" fmla="*/ 6924368 h 6967469"/>
              <a:gd name="connsiteX3" fmla="*/ 24964 w 13640848"/>
              <a:gd name="connsiteY3" fmla="*/ 6967469 h 6967469"/>
              <a:gd name="connsiteX4" fmla="*/ 0 w 13640848"/>
              <a:gd name="connsiteY4" fmla="*/ 5882 h 6967469"/>
              <a:gd name="connsiteX5" fmla="*/ 552184 w 13640848"/>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15439 w 13631323"/>
              <a:gd name="connsiteY3" fmla="*/ 6967469 h 6967469"/>
              <a:gd name="connsiteX4" fmla="*/ 0 w 13631323"/>
              <a:gd name="connsiteY4" fmla="*/ 5882 h 6967469"/>
              <a:gd name="connsiteX5" fmla="*/ 542659 w 13631323"/>
              <a:gd name="connsiteY5" fmla="*/ 0 h 6967469"/>
              <a:gd name="connsiteX0" fmla="*/ 1541609 w 14630273"/>
              <a:gd name="connsiteY0" fmla="*/ 0 h 6967469"/>
              <a:gd name="connsiteX1" fmla="*/ 14630272 w 14630273"/>
              <a:gd name="connsiteY1" fmla="*/ 6112640 h 6967469"/>
              <a:gd name="connsiteX2" fmla="*/ 14630273 w 14630273"/>
              <a:gd name="connsiteY2" fmla="*/ 6924368 h 6967469"/>
              <a:gd name="connsiteX3" fmla="*/ 1014389 w 14630273"/>
              <a:gd name="connsiteY3" fmla="*/ 6967469 h 6967469"/>
              <a:gd name="connsiteX4" fmla="*/ 995315 w 14630273"/>
              <a:gd name="connsiteY4" fmla="*/ 4131496 h 6967469"/>
              <a:gd name="connsiteX5" fmla="*/ 998950 w 14630273"/>
              <a:gd name="connsiteY5" fmla="*/ 5882 h 6967469"/>
              <a:gd name="connsiteX6" fmla="*/ 1541609 w 14630273"/>
              <a:gd name="connsiteY6" fmla="*/ 0 h 6967469"/>
              <a:gd name="connsiteX0" fmla="*/ 1541609 w 14630273"/>
              <a:gd name="connsiteY0" fmla="*/ 0 h 6967469"/>
              <a:gd name="connsiteX1" fmla="*/ 14630272 w 14630273"/>
              <a:gd name="connsiteY1" fmla="*/ 6112640 h 6967469"/>
              <a:gd name="connsiteX2" fmla="*/ 14630273 w 14630273"/>
              <a:gd name="connsiteY2" fmla="*/ 6924368 h 6967469"/>
              <a:gd name="connsiteX3" fmla="*/ 7074382 w 14630273"/>
              <a:gd name="connsiteY3" fmla="*/ 6959362 h 6967469"/>
              <a:gd name="connsiteX4" fmla="*/ 1014389 w 14630273"/>
              <a:gd name="connsiteY4" fmla="*/ 6967469 h 6967469"/>
              <a:gd name="connsiteX5" fmla="*/ 995315 w 14630273"/>
              <a:gd name="connsiteY5" fmla="*/ 4131496 h 6967469"/>
              <a:gd name="connsiteX6" fmla="*/ 998950 w 14630273"/>
              <a:gd name="connsiteY6" fmla="*/ 5882 h 6967469"/>
              <a:gd name="connsiteX7" fmla="*/ 1541609 w 14630273"/>
              <a:gd name="connsiteY7" fmla="*/ 0 h 6967469"/>
              <a:gd name="connsiteX0" fmla="*/ 584692 w 13673356"/>
              <a:gd name="connsiteY0" fmla="*/ 0 h 6959362"/>
              <a:gd name="connsiteX1" fmla="*/ 13673355 w 13673356"/>
              <a:gd name="connsiteY1" fmla="*/ 6112640 h 6959362"/>
              <a:gd name="connsiteX2" fmla="*/ 13673356 w 13673356"/>
              <a:gd name="connsiteY2" fmla="*/ 6924368 h 6959362"/>
              <a:gd name="connsiteX3" fmla="*/ 6117465 w 13673356"/>
              <a:gd name="connsiteY3" fmla="*/ 6959362 h 6959362"/>
              <a:gd name="connsiteX4" fmla="*/ 38398 w 13673356"/>
              <a:gd name="connsiteY4" fmla="*/ 4131496 h 6959362"/>
              <a:gd name="connsiteX5" fmla="*/ 42033 w 13673356"/>
              <a:gd name="connsiteY5" fmla="*/ 5882 h 6959362"/>
              <a:gd name="connsiteX6" fmla="*/ 584692 w 13673356"/>
              <a:gd name="connsiteY6" fmla="*/ 0 h 6959362"/>
              <a:gd name="connsiteX0" fmla="*/ 584692 w 13673356"/>
              <a:gd name="connsiteY0" fmla="*/ 0 h 6959362"/>
              <a:gd name="connsiteX1" fmla="*/ 13663081 w 13673356"/>
              <a:gd name="connsiteY1" fmla="*/ 6153737 h 6959362"/>
              <a:gd name="connsiteX2" fmla="*/ 13673356 w 13673356"/>
              <a:gd name="connsiteY2" fmla="*/ 6924368 h 6959362"/>
              <a:gd name="connsiteX3" fmla="*/ 6117465 w 13673356"/>
              <a:gd name="connsiteY3" fmla="*/ 6959362 h 6959362"/>
              <a:gd name="connsiteX4" fmla="*/ 38398 w 13673356"/>
              <a:gd name="connsiteY4" fmla="*/ 4131496 h 6959362"/>
              <a:gd name="connsiteX5" fmla="*/ 42033 w 13673356"/>
              <a:gd name="connsiteY5" fmla="*/ 5882 h 6959362"/>
              <a:gd name="connsiteX6" fmla="*/ 584692 w 13673356"/>
              <a:gd name="connsiteY6" fmla="*/ 0 h 6959362"/>
              <a:gd name="connsiteX0" fmla="*/ 584692 w 13673356"/>
              <a:gd name="connsiteY0" fmla="*/ 0 h 6959362"/>
              <a:gd name="connsiteX1" fmla="*/ 13663081 w 13673356"/>
              <a:gd name="connsiteY1" fmla="*/ 6153737 h 6959362"/>
              <a:gd name="connsiteX2" fmla="*/ 13673356 w 13673356"/>
              <a:gd name="connsiteY2" fmla="*/ 6924368 h 6959362"/>
              <a:gd name="connsiteX3" fmla="*/ 6117465 w 13673356"/>
              <a:gd name="connsiteY3" fmla="*/ 6959362 h 6959362"/>
              <a:gd name="connsiteX4" fmla="*/ 38398 w 13673356"/>
              <a:gd name="connsiteY4" fmla="*/ 4131496 h 6959362"/>
              <a:gd name="connsiteX5" fmla="*/ 42033 w 13673356"/>
              <a:gd name="connsiteY5" fmla="*/ 5882 h 6959362"/>
              <a:gd name="connsiteX6" fmla="*/ 584692 w 13673356"/>
              <a:gd name="connsiteY6" fmla="*/ 0 h 6959362"/>
              <a:gd name="connsiteX0" fmla="*/ 584692 w 13673356"/>
              <a:gd name="connsiteY0" fmla="*/ 0 h 6959362"/>
              <a:gd name="connsiteX1" fmla="*/ 12319060 w 13673356"/>
              <a:gd name="connsiteY1" fmla="*/ 5520029 h 6959362"/>
              <a:gd name="connsiteX2" fmla="*/ 13663081 w 13673356"/>
              <a:gd name="connsiteY2" fmla="*/ 6153737 h 6959362"/>
              <a:gd name="connsiteX3" fmla="*/ 13673356 w 13673356"/>
              <a:gd name="connsiteY3" fmla="*/ 6924368 h 6959362"/>
              <a:gd name="connsiteX4" fmla="*/ 6117465 w 13673356"/>
              <a:gd name="connsiteY4" fmla="*/ 6959362 h 6959362"/>
              <a:gd name="connsiteX5" fmla="*/ 38398 w 13673356"/>
              <a:gd name="connsiteY5" fmla="*/ 4131496 h 6959362"/>
              <a:gd name="connsiteX6" fmla="*/ 42033 w 13673356"/>
              <a:gd name="connsiteY6" fmla="*/ 5882 h 6959362"/>
              <a:gd name="connsiteX7" fmla="*/ 584692 w 13673356"/>
              <a:gd name="connsiteY7" fmla="*/ 0 h 6959362"/>
              <a:gd name="connsiteX0" fmla="*/ 584692 w 13673356"/>
              <a:gd name="connsiteY0" fmla="*/ 0 h 6959362"/>
              <a:gd name="connsiteX1" fmla="*/ 12319060 w 13673356"/>
              <a:gd name="connsiteY1" fmla="*/ 5520029 h 6959362"/>
              <a:gd name="connsiteX2" fmla="*/ 13663081 w 13673356"/>
              <a:gd name="connsiteY2" fmla="*/ 6153737 h 6959362"/>
              <a:gd name="connsiteX3" fmla="*/ 13673356 w 13673356"/>
              <a:gd name="connsiteY3" fmla="*/ 6924368 h 6959362"/>
              <a:gd name="connsiteX4" fmla="*/ 12370430 w 13673356"/>
              <a:gd name="connsiteY4" fmla="*/ 6937863 h 6959362"/>
              <a:gd name="connsiteX5" fmla="*/ 6117465 w 13673356"/>
              <a:gd name="connsiteY5" fmla="*/ 6959362 h 6959362"/>
              <a:gd name="connsiteX6" fmla="*/ 38398 w 13673356"/>
              <a:gd name="connsiteY6" fmla="*/ 4131496 h 6959362"/>
              <a:gd name="connsiteX7" fmla="*/ 42033 w 13673356"/>
              <a:gd name="connsiteY7" fmla="*/ 5882 h 6959362"/>
              <a:gd name="connsiteX8" fmla="*/ 584692 w 13673356"/>
              <a:gd name="connsiteY8" fmla="*/ 0 h 6959362"/>
              <a:gd name="connsiteX0" fmla="*/ 584692 w 13663830"/>
              <a:gd name="connsiteY0" fmla="*/ 0 h 6959362"/>
              <a:gd name="connsiteX1" fmla="*/ 12319060 w 13663830"/>
              <a:gd name="connsiteY1" fmla="*/ 5520029 h 6959362"/>
              <a:gd name="connsiteX2" fmla="*/ 13663081 w 13663830"/>
              <a:gd name="connsiteY2" fmla="*/ 6153737 h 6959362"/>
              <a:gd name="connsiteX3" fmla="*/ 12370430 w 13663830"/>
              <a:gd name="connsiteY3" fmla="*/ 6937863 h 6959362"/>
              <a:gd name="connsiteX4" fmla="*/ 6117465 w 13663830"/>
              <a:gd name="connsiteY4" fmla="*/ 6959362 h 6959362"/>
              <a:gd name="connsiteX5" fmla="*/ 38398 w 13663830"/>
              <a:gd name="connsiteY5" fmla="*/ 4131496 h 6959362"/>
              <a:gd name="connsiteX6" fmla="*/ 42033 w 13663830"/>
              <a:gd name="connsiteY6" fmla="*/ 5882 h 6959362"/>
              <a:gd name="connsiteX7" fmla="*/ 584692 w 13663830"/>
              <a:gd name="connsiteY7" fmla="*/ 0 h 6959362"/>
              <a:gd name="connsiteX0" fmla="*/ 584692 w 12370430"/>
              <a:gd name="connsiteY0" fmla="*/ 0 h 6959362"/>
              <a:gd name="connsiteX1" fmla="*/ 12319060 w 12370430"/>
              <a:gd name="connsiteY1" fmla="*/ 5520029 h 6959362"/>
              <a:gd name="connsiteX2" fmla="*/ 12370430 w 12370430"/>
              <a:gd name="connsiteY2" fmla="*/ 6937863 h 6959362"/>
              <a:gd name="connsiteX3" fmla="*/ 6117465 w 12370430"/>
              <a:gd name="connsiteY3" fmla="*/ 6959362 h 6959362"/>
              <a:gd name="connsiteX4" fmla="*/ 38398 w 12370430"/>
              <a:gd name="connsiteY4" fmla="*/ 4131496 h 6959362"/>
              <a:gd name="connsiteX5" fmla="*/ 42033 w 12370430"/>
              <a:gd name="connsiteY5" fmla="*/ 5882 h 6959362"/>
              <a:gd name="connsiteX6" fmla="*/ 584692 w 12370430"/>
              <a:gd name="connsiteY6" fmla="*/ 0 h 6959362"/>
              <a:gd name="connsiteX0" fmla="*/ 584692 w 12319060"/>
              <a:gd name="connsiteY0" fmla="*/ 0 h 6959362"/>
              <a:gd name="connsiteX1" fmla="*/ 12319060 w 12319060"/>
              <a:gd name="connsiteY1" fmla="*/ 5520029 h 6959362"/>
              <a:gd name="connsiteX2" fmla="*/ 12319060 w 12319060"/>
              <a:gd name="connsiteY2" fmla="*/ 6937863 h 6959362"/>
              <a:gd name="connsiteX3" fmla="*/ 6117465 w 12319060"/>
              <a:gd name="connsiteY3" fmla="*/ 6959362 h 6959362"/>
              <a:gd name="connsiteX4" fmla="*/ 38398 w 12319060"/>
              <a:gd name="connsiteY4" fmla="*/ 4131496 h 6959362"/>
              <a:gd name="connsiteX5" fmla="*/ 42033 w 12319060"/>
              <a:gd name="connsiteY5" fmla="*/ 5882 h 6959362"/>
              <a:gd name="connsiteX6" fmla="*/ 584692 w 12319060"/>
              <a:gd name="connsiteY6" fmla="*/ 0 h 6959362"/>
              <a:gd name="connsiteX0" fmla="*/ 584692 w 12319060"/>
              <a:gd name="connsiteY0" fmla="*/ 0 h 6959362"/>
              <a:gd name="connsiteX1" fmla="*/ 12319060 w 12319060"/>
              <a:gd name="connsiteY1" fmla="*/ 5520029 h 6959362"/>
              <a:gd name="connsiteX2" fmla="*/ 12319060 w 12319060"/>
              <a:gd name="connsiteY2" fmla="*/ 6948137 h 6959362"/>
              <a:gd name="connsiteX3" fmla="*/ 6117465 w 12319060"/>
              <a:gd name="connsiteY3" fmla="*/ 6959362 h 6959362"/>
              <a:gd name="connsiteX4" fmla="*/ 38398 w 12319060"/>
              <a:gd name="connsiteY4" fmla="*/ 4131496 h 6959362"/>
              <a:gd name="connsiteX5" fmla="*/ 42033 w 12319060"/>
              <a:gd name="connsiteY5" fmla="*/ 5882 h 6959362"/>
              <a:gd name="connsiteX6" fmla="*/ 584692 w 12319060"/>
              <a:gd name="connsiteY6" fmla="*/ 0 h 6959362"/>
              <a:gd name="connsiteX0" fmla="*/ 584692 w 12319060"/>
              <a:gd name="connsiteY0" fmla="*/ 0 h 6959362"/>
              <a:gd name="connsiteX1" fmla="*/ 12319060 w 12319060"/>
              <a:gd name="connsiteY1" fmla="*/ 5509755 h 6959362"/>
              <a:gd name="connsiteX2" fmla="*/ 12319060 w 12319060"/>
              <a:gd name="connsiteY2" fmla="*/ 6948137 h 6959362"/>
              <a:gd name="connsiteX3" fmla="*/ 6117465 w 12319060"/>
              <a:gd name="connsiteY3" fmla="*/ 6959362 h 6959362"/>
              <a:gd name="connsiteX4" fmla="*/ 38398 w 12319060"/>
              <a:gd name="connsiteY4" fmla="*/ 4131496 h 6959362"/>
              <a:gd name="connsiteX5" fmla="*/ 42033 w 12319060"/>
              <a:gd name="connsiteY5" fmla="*/ 5882 h 6959362"/>
              <a:gd name="connsiteX6" fmla="*/ 584692 w 12319060"/>
              <a:gd name="connsiteY6" fmla="*/ 0 h 6959362"/>
              <a:gd name="connsiteX0" fmla="*/ 584692 w 12319060"/>
              <a:gd name="connsiteY0" fmla="*/ 0 h 6959362"/>
              <a:gd name="connsiteX1" fmla="*/ 12288238 w 12319060"/>
              <a:gd name="connsiteY1" fmla="*/ 5509755 h 6959362"/>
              <a:gd name="connsiteX2" fmla="*/ 12319060 w 12319060"/>
              <a:gd name="connsiteY2" fmla="*/ 6948137 h 6959362"/>
              <a:gd name="connsiteX3" fmla="*/ 6117465 w 12319060"/>
              <a:gd name="connsiteY3" fmla="*/ 6959362 h 6959362"/>
              <a:gd name="connsiteX4" fmla="*/ 38398 w 12319060"/>
              <a:gd name="connsiteY4" fmla="*/ 4131496 h 6959362"/>
              <a:gd name="connsiteX5" fmla="*/ 42033 w 12319060"/>
              <a:gd name="connsiteY5" fmla="*/ 5882 h 6959362"/>
              <a:gd name="connsiteX6" fmla="*/ 584692 w 12319060"/>
              <a:gd name="connsiteY6" fmla="*/ 0 h 6959362"/>
              <a:gd name="connsiteX0" fmla="*/ 584692 w 12298511"/>
              <a:gd name="connsiteY0" fmla="*/ 0 h 6959362"/>
              <a:gd name="connsiteX1" fmla="*/ 12288238 w 12298511"/>
              <a:gd name="connsiteY1" fmla="*/ 5509755 h 6959362"/>
              <a:gd name="connsiteX2" fmla="*/ 12298511 w 12298511"/>
              <a:gd name="connsiteY2" fmla="*/ 6937863 h 6959362"/>
              <a:gd name="connsiteX3" fmla="*/ 6117465 w 12298511"/>
              <a:gd name="connsiteY3" fmla="*/ 6959362 h 6959362"/>
              <a:gd name="connsiteX4" fmla="*/ 38398 w 12298511"/>
              <a:gd name="connsiteY4" fmla="*/ 4131496 h 6959362"/>
              <a:gd name="connsiteX5" fmla="*/ 42033 w 12298511"/>
              <a:gd name="connsiteY5" fmla="*/ 5882 h 6959362"/>
              <a:gd name="connsiteX6" fmla="*/ 584692 w 12298511"/>
              <a:gd name="connsiteY6" fmla="*/ 0 h 6959362"/>
              <a:gd name="connsiteX0" fmla="*/ 584692 w 12308785"/>
              <a:gd name="connsiteY0" fmla="*/ 0 h 6959362"/>
              <a:gd name="connsiteX1" fmla="*/ 12288238 w 12308785"/>
              <a:gd name="connsiteY1" fmla="*/ 5509755 h 6959362"/>
              <a:gd name="connsiteX2" fmla="*/ 12308785 w 12308785"/>
              <a:gd name="connsiteY2" fmla="*/ 6948137 h 6959362"/>
              <a:gd name="connsiteX3" fmla="*/ 6117465 w 12308785"/>
              <a:gd name="connsiteY3" fmla="*/ 6959362 h 6959362"/>
              <a:gd name="connsiteX4" fmla="*/ 38398 w 12308785"/>
              <a:gd name="connsiteY4" fmla="*/ 4131496 h 6959362"/>
              <a:gd name="connsiteX5" fmla="*/ 42033 w 12308785"/>
              <a:gd name="connsiteY5" fmla="*/ 5882 h 6959362"/>
              <a:gd name="connsiteX6" fmla="*/ 584692 w 12308785"/>
              <a:gd name="connsiteY6" fmla="*/ 0 h 695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8785" h="6959362">
                <a:moveTo>
                  <a:pt x="584692" y="0"/>
                </a:moveTo>
                <a:lnTo>
                  <a:pt x="12288238" y="5509755"/>
                </a:lnTo>
                <a:cubicBezTo>
                  <a:pt x="12291662" y="5985791"/>
                  <a:pt x="12305361" y="6472101"/>
                  <a:pt x="12308785" y="6948137"/>
                </a:cubicBezTo>
                <a:lnTo>
                  <a:pt x="6117465" y="6959362"/>
                </a:lnTo>
                <a:lnTo>
                  <a:pt x="38398" y="4131496"/>
                </a:lnTo>
                <a:cubicBezTo>
                  <a:pt x="35825" y="2971232"/>
                  <a:pt x="-49016" y="694465"/>
                  <a:pt x="42033" y="5882"/>
                </a:cubicBezTo>
                <a:cubicBezTo>
                  <a:pt x="238060" y="11104"/>
                  <a:pt x="292004" y="4764"/>
                  <a:pt x="5846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a:extLst>
              <a:ext uri="{FF2B5EF4-FFF2-40B4-BE49-F238E27FC236}">
                <a16:creationId xmlns:a16="http://schemas.microsoft.com/office/drawing/2014/main" xmlns="" id="{46963FB1-B922-4D7B-BEC7-234631648F2B}"/>
              </a:ext>
            </a:extLst>
          </p:cNvPr>
          <p:cNvSpPr/>
          <p:nvPr/>
        </p:nvSpPr>
        <p:spPr bwMode="auto">
          <a:xfrm>
            <a:off x="0" y="3586835"/>
            <a:ext cx="12181444" cy="1447777"/>
          </a:xfrm>
          <a:prstGeom prst="rect">
            <a:avLst/>
          </a:prstGeom>
          <a:solidFill>
            <a:schemeClr val="accent1">
              <a:alpha val="48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pic>
        <p:nvPicPr>
          <p:cNvPr id="3" name="clo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360733">
            <a:off x="-439228" y="-521370"/>
            <a:ext cx="3970828" cy="4425722"/>
          </a:xfrm>
          <a:prstGeom prst="rect">
            <a:avLst/>
          </a:prstGeom>
        </p:spPr>
      </p:pic>
      <p:grpSp>
        <p:nvGrpSpPr>
          <p:cNvPr id="228" name="calculator">
            <a:extLst>
              <a:ext uri="{FF2B5EF4-FFF2-40B4-BE49-F238E27FC236}">
                <a16:creationId xmlns:a16="http://schemas.microsoft.com/office/drawing/2014/main" xmlns="" id="{C655B7AE-B33F-43FE-A88A-9BCD7F72DAD4}"/>
              </a:ext>
            </a:extLst>
          </p:cNvPr>
          <p:cNvGrpSpPr>
            <a:grpSpLocks noChangeAspect="1"/>
          </p:cNvGrpSpPr>
          <p:nvPr/>
        </p:nvGrpSpPr>
        <p:grpSpPr bwMode="auto">
          <a:xfrm rot="20480664">
            <a:off x="3407776" y="354303"/>
            <a:ext cx="1370822" cy="1687446"/>
            <a:chOff x="927" y="244"/>
            <a:chExt cx="749" cy="922"/>
          </a:xfrm>
        </p:grpSpPr>
        <p:sp>
          <p:nvSpPr>
            <p:cNvPr id="230" name="Freeform 54">
              <a:extLst>
                <a:ext uri="{FF2B5EF4-FFF2-40B4-BE49-F238E27FC236}">
                  <a16:creationId xmlns:a16="http://schemas.microsoft.com/office/drawing/2014/main" xmlns="" id="{C2335807-D9DF-4996-9CA9-37C5DA11118B}"/>
                </a:ext>
              </a:extLst>
            </p:cNvPr>
            <p:cNvSpPr>
              <a:spLocks/>
            </p:cNvSpPr>
            <p:nvPr/>
          </p:nvSpPr>
          <p:spPr bwMode="auto">
            <a:xfrm>
              <a:off x="931" y="244"/>
              <a:ext cx="743" cy="844"/>
            </a:xfrm>
            <a:custGeom>
              <a:avLst/>
              <a:gdLst>
                <a:gd name="T0" fmla="*/ 650 w 676"/>
                <a:gd name="T1" fmla="*/ 710 h 770"/>
                <a:gd name="T2" fmla="*/ 589 w 676"/>
                <a:gd name="T3" fmla="*/ 770 h 770"/>
                <a:gd name="T4" fmla="*/ 83 w 676"/>
                <a:gd name="T5" fmla="*/ 769 h 770"/>
                <a:gd name="T6" fmla="*/ 23 w 676"/>
                <a:gd name="T7" fmla="*/ 709 h 770"/>
                <a:gd name="T8" fmla="*/ 0 w 676"/>
                <a:gd name="T9" fmla="*/ 84 h 770"/>
                <a:gd name="T10" fmla="*/ 50 w 676"/>
                <a:gd name="T11" fmla="*/ 12 h 770"/>
                <a:gd name="T12" fmla="*/ 96 w 676"/>
                <a:gd name="T13" fmla="*/ 0 h 770"/>
                <a:gd name="T14" fmla="*/ 578 w 676"/>
                <a:gd name="T15" fmla="*/ 1 h 770"/>
                <a:gd name="T16" fmla="*/ 626 w 676"/>
                <a:gd name="T17" fmla="*/ 13 h 770"/>
                <a:gd name="T18" fmla="*/ 676 w 676"/>
                <a:gd name="T19" fmla="*/ 85 h 770"/>
                <a:gd name="T20" fmla="*/ 650 w 676"/>
                <a:gd name="T21" fmla="*/ 71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6" h="770">
                  <a:moveTo>
                    <a:pt x="650" y="710"/>
                  </a:moveTo>
                  <a:cubicBezTo>
                    <a:pt x="650" y="743"/>
                    <a:pt x="623" y="770"/>
                    <a:pt x="589" y="770"/>
                  </a:cubicBezTo>
                  <a:cubicBezTo>
                    <a:pt x="83" y="769"/>
                    <a:pt x="83" y="769"/>
                    <a:pt x="83" y="769"/>
                  </a:cubicBezTo>
                  <a:cubicBezTo>
                    <a:pt x="50" y="769"/>
                    <a:pt x="23" y="742"/>
                    <a:pt x="23" y="709"/>
                  </a:cubicBezTo>
                  <a:cubicBezTo>
                    <a:pt x="0" y="84"/>
                    <a:pt x="0" y="84"/>
                    <a:pt x="0" y="84"/>
                  </a:cubicBezTo>
                  <a:cubicBezTo>
                    <a:pt x="0" y="61"/>
                    <a:pt x="24" y="28"/>
                    <a:pt x="50" y="12"/>
                  </a:cubicBezTo>
                  <a:cubicBezTo>
                    <a:pt x="62" y="5"/>
                    <a:pt x="78" y="0"/>
                    <a:pt x="96" y="0"/>
                  </a:cubicBezTo>
                  <a:cubicBezTo>
                    <a:pt x="578" y="1"/>
                    <a:pt x="578" y="1"/>
                    <a:pt x="578" y="1"/>
                  </a:cubicBezTo>
                  <a:cubicBezTo>
                    <a:pt x="598" y="1"/>
                    <a:pt x="614" y="6"/>
                    <a:pt x="626" y="13"/>
                  </a:cubicBezTo>
                  <a:cubicBezTo>
                    <a:pt x="652" y="28"/>
                    <a:pt x="676" y="63"/>
                    <a:pt x="676" y="85"/>
                  </a:cubicBezTo>
                  <a:lnTo>
                    <a:pt x="650" y="710"/>
                  </a:lnTo>
                  <a:close/>
                </a:path>
              </a:pathLst>
            </a:custGeom>
            <a:gradFill>
              <a:gsLst>
                <a:gs pos="38000">
                  <a:srgbClr val="195B85"/>
                </a:gs>
                <a:gs pos="0">
                  <a:srgbClr val="339AD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55">
              <a:extLst>
                <a:ext uri="{FF2B5EF4-FFF2-40B4-BE49-F238E27FC236}">
                  <a16:creationId xmlns:a16="http://schemas.microsoft.com/office/drawing/2014/main" xmlns="" id="{0B2A0594-9D30-4C13-8972-2F71ED52DE3B}"/>
                </a:ext>
              </a:extLst>
            </p:cNvPr>
            <p:cNvSpPr>
              <a:spLocks/>
            </p:cNvSpPr>
            <p:nvPr/>
          </p:nvSpPr>
          <p:spPr bwMode="auto">
            <a:xfrm>
              <a:off x="927" y="278"/>
              <a:ext cx="749" cy="888"/>
            </a:xfrm>
            <a:custGeom>
              <a:avLst/>
              <a:gdLst>
                <a:gd name="T0" fmla="*/ 680 w 682"/>
                <a:gd name="T1" fmla="*/ 747 h 810"/>
                <a:gd name="T2" fmla="*/ 617 w 682"/>
                <a:gd name="T3" fmla="*/ 810 h 810"/>
                <a:gd name="T4" fmla="*/ 64 w 682"/>
                <a:gd name="T5" fmla="*/ 808 h 810"/>
                <a:gd name="T6" fmla="*/ 0 w 682"/>
                <a:gd name="T7" fmla="*/ 745 h 810"/>
                <a:gd name="T8" fmla="*/ 2 w 682"/>
                <a:gd name="T9" fmla="*/ 63 h 810"/>
                <a:gd name="T10" fmla="*/ 66 w 682"/>
                <a:gd name="T11" fmla="*/ 0 h 810"/>
                <a:gd name="T12" fmla="*/ 619 w 682"/>
                <a:gd name="T13" fmla="*/ 1 h 810"/>
                <a:gd name="T14" fmla="*/ 682 w 682"/>
                <a:gd name="T15" fmla="*/ 65 h 810"/>
                <a:gd name="T16" fmla="*/ 680 w 682"/>
                <a:gd name="T17" fmla="*/ 74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810">
                  <a:moveTo>
                    <a:pt x="680" y="747"/>
                  </a:moveTo>
                  <a:cubicBezTo>
                    <a:pt x="680" y="782"/>
                    <a:pt x="652" y="810"/>
                    <a:pt x="617" y="810"/>
                  </a:cubicBezTo>
                  <a:cubicBezTo>
                    <a:pt x="64" y="808"/>
                    <a:pt x="64" y="808"/>
                    <a:pt x="64" y="808"/>
                  </a:cubicBezTo>
                  <a:cubicBezTo>
                    <a:pt x="29" y="808"/>
                    <a:pt x="0" y="780"/>
                    <a:pt x="0" y="745"/>
                  </a:cubicBezTo>
                  <a:cubicBezTo>
                    <a:pt x="2" y="63"/>
                    <a:pt x="2" y="63"/>
                    <a:pt x="2" y="63"/>
                  </a:cubicBezTo>
                  <a:cubicBezTo>
                    <a:pt x="2" y="28"/>
                    <a:pt x="31" y="0"/>
                    <a:pt x="66" y="0"/>
                  </a:cubicBezTo>
                  <a:cubicBezTo>
                    <a:pt x="619" y="1"/>
                    <a:pt x="619" y="1"/>
                    <a:pt x="619" y="1"/>
                  </a:cubicBezTo>
                  <a:cubicBezTo>
                    <a:pt x="654" y="1"/>
                    <a:pt x="682" y="30"/>
                    <a:pt x="682" y="65"/>
                  </a:cubicBezTo>
                  <a:lnTo>
                    <a:pt x="680" y="747"/>
                  </a:lnTo>
                  <a:close/>
                </a:path>
              </a:pathLst>
            </a:custGeom>
            <a:solidFill>
              <a:srgbClr val="193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56">
              <a:extLst>
                <a:ext uri="{FF2B5EF4-FFF2-40B4-BE49-F238E27FC236}">
                  <a16:creationId xmlns:a16="http://schemas.microsoft.com/office/drawing/2014/main" xmlns="" id="{241E9754-1EE4-4DFC-8149-189ED2CCBDF1}"/>
                </a:ext>
              </a:extLst>
            </p:cNvPr>
            <p:cNvSpPr>
              <a:spLocks/>
            </p:cNvSpPr>
            <p:nvPr/>
          </p:nvSpPr>
          <p:spPr bwMode="auto">
            <a:xfrm>
              <a:off x="936" y="285"/>
              <a:ext cx="731" cy="870"/>
            </a:xfrm>
            <a:custGeom>
              <a:avLst/>
              <a:gdLst>
                <a:gd name="T0" fmla="*/ 665 w 666"/>
                <a:gd name="T1" fmla="*/ 732 h 794"/>
                <a:gd name="T2" fmla="*/ 602 w 666"/>
                <a:gd name="T3" fmla="*/ 794 h 794"/>
                <a:gd name="T4" fmla="*/ 63 w 666"/>
                <a:gd name="T5" fmla="*/ 793 h 794"/>
                <a:gd name="T6" fmla="*/ 0 w 666"/>
                <a:gd name="T7" fmla="*/ 730 h 794"/>
                <a:gd name="T8" fmla="*/ 2 w 666"/>
                <a:gd name="T9" fmla="*/ 63 h 794"/>
                <a:gd name="T10" fmla="*/ 65 w 666"/>
                <a:gd name="T11" fmla="*/ 0 h 794"/>
                <a:gd name="T12" fmla="*/ 604 w 666"/>
                <a:gd name="T13" fmla="*/ 2 h 794"/>
                <a:gd name="T14" fmla="*/ 666 w 666"/>
                <a:gd name="T15" fmla="*/ 64 h 794"/>
                <a:gd name="T16" fmla="*/ 665 w 666"/>
                <a:gd name="T17" fmla="*/ 73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794">
                  <a:moveTo>
                    <a:pt x="665" y="732"/>
                  </a:moveTo>
                  <a:cubicBezTo>
                    <a:pt x="664" y="767"/>
                    <a:pt x="636" y="794"/>
                    <a:pt x="602" y="794"/>
                  </a:cubicBezTo>
                  <a:cubicBezTo>
                    <a:pt x="63" y="793"/>
                    <a:pt x="63" y="793"/>
                    <a:pt x="63" y="793"/>
                  </a:cubicBezTo>
                  <a:cubicBezTo>
                    <a:pt x="28" y="793"/>
                    <a:pt x="0" y="765"/>
                    <a:pt x="0" y="730"/>
                  </a:cubicBezTo>
                  <a:cubicBezTo>
                    <a:pt x="2" y="63"/>
                    <a:pt x="2" y="63"/>
                    <a:pt x="2" y="63"/>
                  </a:cubicBezTo>
                  <a:cubicBezTo>
                    <a:pt x="2" y="28"/>
                    <a:pt x="30" y="0"/>
                    <a:pt x="65" y="0"/>
                  </a:cubicBezTo>
                  <a:cubicBezTo>
                    <a:pt x="604" y="2"/>
                    <a:pt x="604" y="2"/>
                    <a:pt x="604" y="2"/>
                  </a:cubicBezTo>
                  <a:cubicBezTo>
                    <a:pt x="638" y="2"/>
                    <a:pt x="666" y="30"/>
                    <a:pt x="666" y="64"/>
                  </a:cubicBezTo>
                  <a:lnTo>
                    <a:pt x="665" y="732"/>
                  </a:lnTo>
                  <a:close/>
                </a:path>
              </a:pathLst>
            </a:custGeom>
            <a:gradFill>
              <a:gsLst>
                <a:gs pos="100000">
                  <a:srgbClr val="195B85"/>
                </a:gs>
                <a:gs pos="0">
                  <a:srgbClr val="339AD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57">
              <a:extLst>
                <a:ext uri="{FF2B5EF4-FFF2-40B4-BE49-F238E27FC236}">
                  <a16:creationId xmlns:a16="http://schemas.microsoft.com/office/drawing/2014/main" xmlns="" id="{3A1D5E78-E382-4291-AB0D-CA7E6AA2530E}"/>
                </a:ext>
              </a:extLst>
            </p:cNvPr>
            <p:cNvSpPr>
              <a:spLocks/>
            </p:cNvSpPr>
            <p:nvPr/>
          </p:nvSpPr>
          <p:spPr bwMode="auto">
            <a:xfrm>
              <a:off x="937" y="285"/>
              <a:ext cx="730" cy="309"/>
            </a:xfrm>
            <a:custGeom>
              <a:avLst/>
              <a:gdLst>
                <a:gd name="T0" fmla="*/ 603 w 665"/>
                <a:gd name="T1" fmla="*/ 2 h 282"/>
                <a:gd name="T2" fmla="*/ 64 w 665"/>
                <a:gd name="T3" fmla="*/ 0 h 282"/>
                <a:gd name="T4" fmla="*/ 1 w 665"/>
                <a:gd name="T5" fmla="*/ 63 h 282"/>
                <a:gd name="T6" fmla="*/ 0 w 665"/>
                <a:gd name="T7" fmla="*/ 280 h 282"/>
                <a:gd name="T8" fmla="*/ 665 w 665"/>
                <a:gd name="T9" fmla="*/ 282 h 282"/>
                <a:gd name="T10" fmla="*/ 665 w 665"/>
                <a:gd name="T11" fmla="*/ 64 h 282"/>
                <a:gd name="T12" fmla="*/ 603 w 665"/>
                <a:gd name="T13" fmla="*/ 2 h 282"/>
              </a:gdLst>
              <a:ahLst/>
              <a:cxnLst>
                <a:cxn ang="0">
                  <a:pos x="T0" y="T1"/>
                </a:cxn>
                <a:cxn ang="0">
                  <a:pos x="T2" y="T3"/>
                </a:cxn>
                <a:cxn ang="0">
                  <a:pos x="T4" y="T5"/>
                </a:cxn>
                <a:cxn ang="0">
                  <a:pos x="T6" y="T7"/>
                </a:cxn>
                <a:cxn ang="0">
                  <a:pos x="T8" y="T9"/>
                </a:cxn>
                <a:cxn ang="0">
                  <a:pos x="T10" y="T11"/>
                </a:cxn>
                <a:cxn ang="0">
                  <a:pos x="T12" y="T13"/>
                </a:cxn>
              </a:cxnLst>
              <a:rect l="0" t="0" r="r" b="b"/>
              <a:pathLst>
                <a:path w="665" h="282">
                  <a:moveTo>
                    <a:pt x="603" y="2"/>
                  </a:moveTo>
                  <a:cubicBezTo>
                    <a:pt x="64" y="0"/>
                    <a:pt x="64" y="0"/>
                    <a:pt x="64" y="0"/>
                  </a:cubicBezTo>
                  <a:cubicBezTo>
                    <a:pt x="29" y="0"/>
                    <a:pt x="1" y="28"/>
                    <a:pt x="1" y="63"/>
                  </a:cubicBezTo>
                  <a:cubicBezTo>
                    <a:pt x="0" y="280"/>
                    <a:pt x="0" y="280"/>
                    <a:pt x="0" y="280"/>
                  </a:cubicBezTo>
                  <a:cubicBezTo>
                    <a:pt x="665" y="282"/>
                    <a:pt x="665" y="282"/>
                    <a:pt x="665" y="282"/>
                  </a:cubicBezTo>
                  <a:cubicBezTo>
                    <a:pt x="665" y="64"/>
                    <a:pt x="665" y="64"/>
                    <a:pt x="665" y="64"/>
                  </a:cubicBezTo>
                  <a:cubicBezTo>
                    <a:pt x="665" y="30"/>
                    <a:pt x="637" y="2"/>
                    <a:pt x="603" y="2"/>
                  </a:cubicBezTo>
                  <a:close/>
                </a:path>
              </a:pathLst>
            </a:custGeom>
            <a:gradFill>
              <a:gsLst>
                <a:gs pos="100000">
                  <a:srgbClr val="195B85"/>
                </a:gs>
                <a:gs pos="0">
                  <a:srgbClr val="339AD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58">
              <a:extLst>
                <a:ext uri="{FF2B5EF4-FFF2-40B4-BE49-F238E27FC236}">
                  <a16:creationId xmlns:a16="http://schemas.microsoft.com/office/drawing/2014/main" xmlns="" id="{2C09180C-6539-44A2-9B89-5DEB27BA584D}"/>
                </a:ext>
              </a:extLst>
            </p:cNvPr>
            <p:cNvSpPr>
              <a:spLocks/>
            </p:cNvSpPr>
            <p:nvPr/>
          </p:nvSpPr>
          <p:spPr bwMode="auto">
            <a:xfrm>
              <a:off x="938" y="283"/>
              <a:ext cx="729" cy="86"/>
            </a:xfrm>
            <a:custGeom>
              <a:avLst/>
              <a:gdLst>
                <a:gd name="T0" fmla="*/ 602 w 664"/>
                <a:gd name="T1" fmla="*/ 2 h 78"/>
                <a:gd name="T2" fmla="*/ 63 w 664"/>
                <a:gd name="T3" fmla="*/ 1 h 78"/>
                <a:gd name="T4" fmla="*/ 0 w 664"/>
                <a:gd name="T5" fmla="*/ 63 h 78"/>
                <a:gd name="T6" fmla="*/ 0 w 664"/>
                <a:gd name="T7" fmla="*/ 77 h 78"/>
                <a:gd name="T8" fmla="*/ 59 w 664"/>
                <a:gd name="T9" fmla="*/ 11 h 78"/>
                <a:gd name="T10" fmla="*/ 332 w 664"/>
                <a:gd name="T11" fmla="*/ 9 h 78"/>
                <a:gd name="T12" fmla="*/ 605 w 664"/>
                <a:gd name="T13" fmla="*/ 11 h 78"/>
                <a:gd name="T14" fmla="*/ 664 w 664"/>
                <a:gd name="T15" fmla="*/ 78 h 78"/>
                <a:gd name="T16" fmla="*/ 664 w 664"/>
                <a:gd name="T17" fmla="*/ 64 h 78"/>
                <a:gd name="T18" fmla="*/ 602 w 664"/>
                <a:gd name="T19"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78">
                  <a:moveTo>
                    <a:pt x="602" y="2"/>
                  </a:moveTo>
                  <a:cubicBezTo>
                    <a:pt x="63" y="1"/>
                    <a:pt x="63" y="1"/>
                    <a:pt x="63" y="1"/>
                  </a:cubicBezTo>
                  <a:cubicBezTo>
                    <a:pt x="28" y="0"/>
                    <a:pt x="0" y="28"/>
                    <a:pt x="0" y="63"/>
                  </a:cubicBezTo>
                  <a:cubicBezTo>
                    <a:pt x="0" y="77"/>
                    <a:pt x="0" y="77"/>
                    <a:pt x="0" y="77"/>
                  </a:cubicBezTo>
                  <a:cubicBezTo>
                    <a:pt x="0" y="42"/>
                    <a:pt x="25" y="11"/>
                    <a:pt x="59" y="11"/>
                  </a:cubicBezTo>
                  <a:cubicBezTo>
                    <a:pt x="59" y="11"/>
                    <a:pt x="118" y="8"/>
                    <a:pt x="332" y="9"/>
                  </a:cubicBezTo>
                  <a:cubicBezTo>
                    <a:pt x="542" y="10"/>
                    <a:pt x="605" y="11"/>
                    <a:pt x="605" y="11"/>
                  </a:cubicBezTo>
                  <a:cubicBezTo>
                    <a:pt x="640" y="12"/>
                    <a:pt x="664" y="44"/>
                    <a:pt x="664" y="78"/>
                  </a:cubicBezTo>
                  <a:cubicBezTo>
                    <a:pt x="664" y="64"/>
                    <a:pt x="664" y="64"/>
                    <a:pt x="664" y="64"/>
                  </a:cubicBezTo>
                  <a:cubicBezTo>
                    <a:pt x="664" y="30"/>
                    <a:pt x="636" y="2"/>
                    <a:pt x="602" y="2"/>
                  </a:cubicBezTo>
                  <a:close/>
                </a:path>
              </a:pathLst>
            </a:custGeom>
            <a:solidFill>
              <a:srgbClr val="64D1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59">
              <a:extLst>
                <a:ext uri="{FF2B5EF4-FFF2-40B4-BE49-F238E27FC236}">
                  <a16:creationId xmlns:a16="http://schemas.microsoft.com/office/drawing/2014/main" xmlns="" id="{6A6DB6F4-83C8-4133-B69E-105A10873477}"/>
                </a:ext>
              </a:extLst>
            </p:cNvPr>
            <p:cNvSpPr>
              <a:spLocks/>
            </p:cNvSpPr>
            <p:nvPr/>
          </p:nvSpPr>
          <p:spPr bwMode="auto">
            <a:xfrm>
              <a:off x="1606" y="596"/>
              <a:ext cx="57" cy="552"/>
            </a:xfrm>
            <a:custGeom>
              <a:avLst/>
              <a:gdLst>
                <a:gd name="T0" fmla="*/ 0 w 52"/>
                <a:gd name="T1" fmla="*/ 504 h 504"/>
                <a:gd name="T2" fmla="*/ 44 w 52"/>
                <a:gd name="T3" fmla="*/ 417 h 504"/>
                <a:gd name="T4" fmla="*/ 43 w 52"/>
                <a:gd name="T5" fmla="*/ 222 h 504"/>
                <a:gd name="T6" fmla="*/ 49 w 52"/>
                <a:gd name="T7" fmla="*/ 0 h 504"/>
                <a:gd name="T8" fmla="*/ 52 w 52"/>
                <a:gd name="T9" fmla="*/ 222 h 504"/>
                <a:gd name="T10" fmla="*/ 50 w 52"/>
                <a:gd name="T11" fmla="*/ 417 h 504"/>
                <a:gd name="T12" fmla="*/ 32 w 52"/>
                <a:gd name="T13" fmla="*/ 483 h 504"/>
                <a:gd name="T14" fmla="*/ 0 w 52"/>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04">
                  <a:moveTo>
                    <a:pt x="0" y="504"/>
                  </a:moveTo>
                  <a:cubicBezTo>
                    <a:pt x="32" y="486"/>
                    <a:pt x="44" y="464"/>
                    <a:pt x="44" y="417"/>
                  </a:cubicBezTo>
                  <a:cubicBezTo>
                    <a:pt x="44" y="381"/>
                    <a:pt x="42" y="310"/>
                    <a:pt x="43" y="222"/>
                  </a:cubicBezTo>
                  <a:cubicBezTo>
                    <a:pt x="43" y="99"/>
                    <a:pt x="46" y="0"/>
                    <a:pt x="49" y="0"/>
                  </a:cubicBezTo>
                  <a:cubicBezTo>
                    <a:pt x="52" y="0"/>
                    <a:pt x="52" y="99"/>
                    <a:pt x="52" y="222"/>
                  </a:cubicBezTo>
                  <a:cubicBezTo>
                    <a:pt x="51" y="306"/>
                    <a:pt x="50" y="379"/>
                    <a:pt x="50" y="417"/>
                  </a:cubicBezTo>
                  <a:cubicBezTo>
                    <a:pt x="50" y="434"/>
                    <a:pt x="46" y="468"/>
                    <a:pt x="32" y="483"/>
                  </a:cubicBezTo>
                  <a:cubicBezTo>
                    <a:pt x="22" y="494"/>
                    <a:pt x="16" y="500"/>
                    <a:pt x="0" y="504"/>
                  </a:cubicBezTo>
                  <a:close/>
                </a:path>
              </a:pathLst>
            </a:custGeom>
            <a:solidFill>
              <a:srgbClr val="4BB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60">
              <a:extLst>
                <a:ext uri="{FF2B5EF4-FFF2-40B4-BE49-F238E27FC236}">
                  <a16:creationId xmlns:a16="http://schemas.microsoft.com/office/drawing/2014/main" xmlns="" id="{39C89FBF-3801-4FC1-934A-BF090E85EE18}"/>
                </a:ext>
              </a:extLst>
            </p:cNvPr>
            <p:cNvSpPr>
              <a:spLocks/>
            </p:cNvSpPr>
            <p:nvPr/>
          </p:nvSpPr>
          <p:spPr bwMode="auto">
            <a:xfrm>
              <a:off x="941" y="594"/>
              <a:ext cx="54" cy="549"/>
            </a:xfrm>
            <a:custGeom>
              <a:avLst/>
              <a:gdLst>
                <a:gd name="T0" fmla="*/ 4 w 49"/>
                <a:gd name="T1" fmla="*/ 444 h 501"/>
                <a:gd name="T2" fmla="*/ 5 w 49"/>
                <a:gd name="T3" fmla="*/ 453 h 501"/>
                <a:gd name="T4" fmla="*/ 49 w 49"/>
                <a:gd name="T5" fmla="*/ 501 h 501"/>
                <a:gd name="T6" fmla="*/ 10 w 49"/>
                <a:gd name="T7" fmla="*/ 440 h 501"/>
                <a:gd name="T8" fmla="*/ 10 w 49"/>
                <a:gd name="T9" fmla="*/ 222 h 501"/>
                <a:gd name="T10" fmla="*/ 5 w 49"/>
                <a:gd name="T11" fmla="*/ 0 h 501"/>
                <a:gd name="T12" fmla="*/ 1 w 49"/>
                <a:gd name="T13" fmla="*/ 222 h 501"/>
                <a:gd name="T14" fmla="*/ 4 w 49"/>
                <a:gd name="T15" fmla="*/ 444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01">
                  <a:moveTo>
                    <a:pt x="4" y="444"/>
                  </a:moveTo>
                  <a:cubicBezTo>
                    <a:pt x="4" y="444"/>
                    <a:pt x="4" y="448"/>
                    <a:pt x="5" y="453"/>
                  </a:cubicBezTo>
                  <a:cubicBezTo>
                    <a:pt x="5" y="466"/>
                    <a:pt x="26" y="494"/>
                    <a:pt x="49" y="501"/>
                  </a:cubicBezTo>
                  <a:cubicBezTo>
                    <a:pt x="37" y="492"/>
                    <a:pt x="12" y="476"/>
                    <a:pt x="10" y="440"/>
                  </a:cubicBezTo>
                  <a:cubicBezTo>
                    <a:pt x="7" y="386"/>
                    <a:pt x="10" y="287"/>
                    <a:pt x="10" y="222"/>
                  </a:cubicBezTo>
                  <a:cubicBezTo>
                    <a:pt x="10" y="100"/>
                    <a:pt x="8" y="0"/>
                    <a:pt x="5" y="0"/>
                  </a:cubicBezTo>
                  <a:cubicBezTo>
                    <a:pt x="1" y="0"/>
                    <a:pt x="1" y="100"/>
                    <a:pt x="1" y="222"/>
                  </a:cubicBezTo>
                  <a:cubicBezTo>
                    <a:pt x="1" y="345"/>
                    <a:pt x="0" y="444"/>
                    <a:pt x="4" y="444"/>
                  </a:cubicBezTo>
                  <a:close/>
                </a:path>
              </a:pathLst>
            </a:custGeom>
            <a:solidFill>
              <a:srgbClr val="4BB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61">
              <a:extLst>
                <a:ext uri="{FF2B5EF4-FFF2-40B4-BE49-F238E27FC236}">
                  <a16:creationId xmlns:a16="http://schemas.microsoft.com/office/drawing/2014/main" xmlns="" id="{EBE59C43-F846-4E17-9BE0-556D6D78D5CE}"/>
                </a:ext>
              </a:extLst>
            </p:cNvPr>
            <p:cNvSpPr>
              <a:spLocks/>
            </p:cNvSpPr>
            <p:nvPr/>
          </p:nvSpPr>
          <p:spPr bwMode="auto">
            <a:xfrm>
              <a:off x="986" y="327"/>
              <a:ext cx="631" cy="238"/>
            </a:xfrm>
            <a:custGeom>
              <a:avLst/>
              <a:gdLst>
                <a:gd name="T0" fmla="*/ 630 w 631"/>
                <a:gd name="T1" fmla="*/ 238 h 238"/>
                <a:gd name="T2" fmla="*/ 0 w 631"/>
                <a:gd name="T3" fmla="*/ 236 h 238"/>
                <a:gd name="T4" fmla="*/ 1 w 631"/>
                <a:gd name="T5" fmla="*/ 0 h 238"/>
                <a:gd name="T6" fmla="*/ 631 w 631"/>
                <a:gd name="T7" fmla="*/ 3 h 238"/>
                <a:gd name="T8" fmla="*/ 630 w 631"/>
                <a:gd name="T9" fmla="*/ 238 h 238"/>
              </a:gdLst>
              <a:ahLst/>
              <a:cxnLst>
                <a:cxn ang="0">
                  <a:pos x="T0" y="T1"/>
                </a:cxn>
                <a:cxn ang="0">
                  <a:pos x="T2" y="T3"/>
                </a:cxn>
                <a:cxn ang="0">
                  <a:pos x="T4" y="T5"/>
                </a:cxn>
                <a:cxn ang="0">
                  <a:pos x="T6" y="T7"/>
                </a:cxn>
                <a:cxn ang="0">
                  <a:pos x="T8" y="T9"/>
                </a:cxn>
              </a:cxnLst>
              <a:rect l="0" t="0" r="r" b="b"/>
              <a:pathLst>
                <a:path w="631" h="238">
                  <a:moveTo>
                    <a:pt x="630" y="238"/>
                  </a:moveTo>
                  <a:lnTo>
                    <a:pt x="0" y="236"/>
                  </a:lnTo>
                  <a:lnTo>
                    <a:pt x="1" y="0"/>
                  </a:lnTo>
                  <a:lnTo>
                    <a:pt x="631" y="3"/>
                  </a:lnTo>
                  <a:lnTo>
                    <a:pt x="630" y="23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62">
              <a:extLst>
                <a:ext uri="{FF2B5EF4-FFF2-40B4-BE49-F238E27FC236}">
                  <a16:creationId xmlns:a16="http://schemas.microsoft.com/office/drawing/2014/main" xmlns="" id="{95D98303-FDDA-435F-A262-100957BB3628}"/>
                </a:ext>
              </a:extLst>
            </p:cNvPr>
            <p:cNvSpPr>
              <a:spLocks/>
            </p:cNvSpPr>
            <p:nvPr/>
          </p:nvSpPr>
          <p:spPr bwMode="auto">
            <a:xfrm>
              <a:off x="1013" y="347"/>
              <a:ext cx="582" cy="191"/>
            </a:xfrm>
            <a:custGeom>
              <a:avLst/>
              <a:gdLst>
                <a:gd name="T0" fmla="*/ 581 w 582"/>
                <a:gd name="T1" fmla="*/ 191 h 191"/>
                <a:gd name="T2" fmla="*/ 0 w 582"/>
                <a:gd name="T3" fmla="*/ 189 h 191"/>
                <a:gd name="T4" fmla="*/ 0 w 582"/>
                <a:gd name="T5" fmla="*/ 0 h 191"/>
                <a:gd name="T6" fmla="*/ 582 w 582"/>
                <a:gd name="T7" fmla="*/ 1 h 191"/>
                <a:gd name="T8" fmla="*/ 581 w 582"/>
                <a:gd name="T9" fmla="*/ 191 h 191"/>
              </a:gdLst>
              <a:ahLst/>
              <a:cxnLst>
                <a:cxn ang="0">
                  <a:pos x="T0" y="T1"/>
                </a:cxn>
                <a:cxn ang="0">
                  <a:pos x="T2" y="T3"/>
                </a:cxn>
                <a:cxn ang="0">
                  <a:pos x="T4" y="T5"/>
                </a:cxn>
                <a:cxn ang="0">
                  <a:pos x="T6" y="T7"/>
                </a:cxn>
                <a:cxn ang="0">
                  <a:pos x="T8" y="T9"/>
                </a:cxn>
              </a:cxnLst>
              <a:rect l="0" t="0" r="r" b="b"/>
              <a:pathLst>
                <a:path w="582" h="191">
                  <a:moveTo>
                    <a:pt x="581" y="191"/>
                  </a:moveTo>
                  <a:lnTo>
                    <a:pt x="0" y="189"/>
                  </a:lnTo>
                  <a:lnTo>
                    <a:pt x="0" y="0"/>
                  </a:lnTo>
                  <a:lnTo>
                    <a:pt x="582" y="1"/>
                  </a:lnTo>
                  <a:lnTo>
                    <a:pt x="581" y="191"/>
                  </a:lnTo>
                  <a:close/>
                </a:path>
              </a:pathLst>
            </a:custGeom>
            <a:solidFill>
              <a:srgbClr val="4A6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63">
              <a:extLst>
                <a:ext uri="{FF2B5EF4-FFF2-40B4-BE49-F238E27FC236}">
                  <a16:creationId xmlns:a16="http://schemas.microsoft.com/office/drawing/2014/main" xmlns="" id="{816AE084-C819-4F07-86C6-63106AFF47C9}"/>
                </a:ext>
              </a:extLst>
            </p:cNvPr>
            <p:cNvSpPr>
              <a:spLocks/>
            </p:cNvSpPr>
            <p:nvPr/>
          </p:nvSpPr>
          <p:spPr bwMode="auto">
            <a:xfrm>
              <a:off x="1032" y="356"/>
              <a:ext cx="544" cy="164"/>
            </a:xfrm>
            <a:custGeom>
              <a:avLst/>
              <a:gdLst>
                <a:gd name="T0" fmla="*/ 544 w 544"/>
                <a:gd name="T1" fmla="*/ 164 h 164"/>
                <a:gd name="T2" fmla="*/ 0 w 544"/>
                <a:gd name="T3" fmla="*/ 163 h 164"/>
                <a:gd name="T4" fmla="*/ 1 w 544"/>
                <a:gd name="T5" fmla="*/ 0 h 164"/>
                <a:gd name="T6" fmla="*/ 544 w 544"/>
                <a:gd name="T7" fmla="*/ 1 h 164"/>
                <a:gd name="T8" fmla="*/ 544 w 544"/>
                <a:gd name="T9" fmla="*/ 164 h 164"/>
              </a:gdLst>
              <a:ahLst/>
              <a:cxnLst>
                <a:cxn ang="0">
                  <a:pos x="T0" y="T1"/>
                </a:cxn>
                <a:cxn ang="0">
                  <a:pos x="T2" y="T3"/>
                </a:cxn>
                <a:cxn ang="0">
                  <a:pos x="T4" y="T5"/>
                </a:cxn>
                <a:cxn ang="0">
                  <a:pos x="T6" y="T7"/>
                </a:cxn>
                <a:cxn ang="0">
                  <a:pos x="T8" y="T9"/>
                </a:cxn>
              </a:cxnLst>
              <a:rect l="0" t="0" r="r" b="b"/>
              <a:pathLst>
                <a:path w="544" h="164">
                  <a:moveTo>
                    <a:pt x="544" y="164"/>
                  </a:moveTo>
                  <a:lnTo>
                    <a:pt x="0" y="163"/>
                  </a:lnTo>
                  <a:lnTo>
                    <a:pt x="1" y="0"/>
                  </a:lnTo>
                  <a:lnTo>
                    <a:pt x="544" y="1"/>
                  </a:lnTo>
                  <a:lnTo>
                    <a:pt x="544" y="164"/>
                  </a:lnTo>
                  <a:close/>
                </a:path>
              </a:pathLst>
            </a:custGeom>
            <a:gradFill>
              <a:gsLst>
                <a:gs pos="100000">
                  <a:srgbClr val="2FA163"/>
                </a:gs>
                <a:gs pos="0">
                  <a:srgbClr val="63D345"/>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64">
              <a:extLst>
                <a:ext uri="{FF2B5EF4-FFF2-40B4-BE49-F238E27FC236}">
                  <a16:creationId xmlns:a16="http://schemas.microsoft.com/office/drawing/2014/main" xmlns="" id="{735C3666-577A-40F1-8B61-F64E3F2A4747}"/>
                </a:ext>
              </a:extLst>
            </p:cNvPr>
            <p:cNvSpPr>
              <a:spLocks/>
            </p:cNvSpPr>
            <p:nvPr/>
          </p:nvSpPr>
          <p:spPr bwMode="auto">
            <a:xfrm>
              <a:off x="1048" y="362"/>
              <a:ext cx="379" cy="146"/>
            </a:xfrm>
            <a:custGeom>
              <a:avLst/>
              <a:gdLst>
                <a:gd name="T0" fmla="*/ 0 w 379"/>
                <a:gd name="T1" fmla="*/ 0 h 146"/>
                <a:gd name="T2" fmla="*/ 379 w 379"/>
                <a:gd name="T3" fmla="*/ 2 h 146"/>
                <a:gd name="T4" fmla="*/ 151 w 379"/>
                <a:gd name="T5" fmla="*/ 146 h 146"/>
                <a:gd name="T6" fmla="*/ 2 w 379"/>
                <a:gd name="T7" fmla="*/ 146 h 146"/>
                <a:gd name="T8" fmla="*/ 0 w 379"/>
                <a:gd name="T9" fmla="*/ 0 h 146"/>
              </a:gdLst>
              <a:ahLst/>
              <a:cxnLst>
                <a:cxn ang="0">
                  <a:pos x="T0" y="T1"/>
                </a:cxn>
                <a:cxn ang="0">
                  <a:pos x="T2" y="T3"/>
                </a:cxn>
                <a:cxn ang="0">
                  <a:pos x="T4" y="T5"/>
                </a:cxn>
                <a:cxn ang="0">
                  <a:pos x="T6" y="T7"/>
                </a:cxn>
                <a:cxn ang="0">
                  <a:pos x="T8" y="T9"/>
                </a:cxn>
              </a:cxnLst>
              <a:rect l="0" t="0" r="r" b="b"/>
              <a:pathLst>
                <a:path w="379" h="146">
                  <a:moveTo>
                    <a:pt x="0" y="0"/>
                  </a:moveTo>
                  <a:lnTo>
                    <a:pt x="379" y="2"/>
                  </a:lnTo>
                  <a:lnTo>
                    <a:pt x="151" y="146"/>
                  </a:lnTo>
                  <a:lnTo>
                    <a:pt x="2" y="146"/>
                  </a:lnTo>
                  <a:lnTo>
                    <a:pt x="0" y="0"/>
                  </a:lnTo>
                  <a:close/>
                </a:path>
              </a:pathLst>
            </a:custGeom>
            <a:gradFill flip="none" rotWithShape="1">
              <a:gsLst>
                <a:gs pos="75000">
                  <a:srgbClr val="42D5AD">
                    <a:alpha val="46000"/>
                  </a:srgbClr>
                </a:gs>
                <a:gs pos="0">
                  <a:srgbClr val="9BE9D5">
                    <a:alpha val="67000"/>
                  </a:srgbClr>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65">
              <a:extLst>
                <a:ext uri="{FF2B5EF4-FFF2-40B4-BE49-F238E27FC236}">
                  <a16:creationId xmlns:a16="http://schemas.microsoft.com/office/drawing/2014/main" xmlns="" id="{F3DDFD50-6572-4813-81F5-748B756A3B5E}"/>
                </a:ext>
              </a:extLst>
            </p:cNvPr>
            <p:cNvSpPr>
              <a:spLocks/>
            </p:cNvSpPr>
            <p:nvPr/>
          </p:nvSpPr>
          <p:spPr bwMode="auto">
            <a:xfrm>
              <a:off x="1536" y="385"/>
              <a:ext cx="16" cy="55"/>
            </a:xfrm>
            <a:custGeom>
              <a:avLst/>
              <a:gdLst>
                <a:gd name="T0" fmla="*/ 8 w 16"/>
                <a:gd name="T1" fmla="*/ 0 h 55"/>
                <a:gd name="T2" fmla="*/ 0 w 16"/>
                <a:gd name="T3" fmla="*/ 9 h 55"/>
                <a:gd name="T4" fmla="*/ 0 w 16"/>
                <a:gd name="T5" fmla="*/ 46 h 55"/>
                <a:gd name="T6" fmla="*/ 8 w 16"/>
                <a:gd name="T7" fmla="*/ 55 h 55"/>
                <a:gd name="T8" fmla="*/ 16 w 16"/>
                <a:gd name="T9" fmla="*/ 46 h 55"/>
                <a:gd name="T10" fmla="*/ 16 w 16"/>
                <a:gd name="T11" fmla="*/ 9 h 55"/>
                <a:gd name="T12" fmla="*/ 8 w 1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6" h="55">
                  <a:moveTo>
                    <a:pt x="8" y="0"/>
                  </a:moveTo>
                  <a:lnTo>
                    <a:pt x="0" y="9"/>
                  </a:lnTo>
                  <a:lnTo>
                    <a:pt x="0" y="46"/>
                  </a:lnTo>
                  <a:lnTo>
                    <a:pt x="8" y="55"/>
                  </a:lnTo>
                  <a:lnTo>
                    <a:pt x="16" y="46"/>
                  </a:lnTo>
                  <a:lnTo>
                    <a:pt x="16" y="9"/>
                  </a:lnTo>
                  <a:lnTo>
                    <a:pt x="8"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66">
              <a:extLst>
                <a:ext uri="{FF2B5EF4-FFF2-40B4-BE49-F238E27FC236}">
                  <a16:creationId xmlns:a16="http://schemas.microsoft.com/office/drawing/2014/main" xmlns="" id="{FC8903AE-350B-44E0-BAD7-7BE1896BBEEA}"/>
                </a:ext>
              </a:extLst>
            </p:cNvPr>
            <p:cNvSpPr>
              <a:spLocks/>
            </p:cNvSpPr>
            <p:nvPr/>
          </p:nvSpPr>
          <p:spPr bwMode="auto">
            <a:xfrm>
              <a:off x="1333" y="385"/>
              <a:ext cx="17" cy="55"/>
            </a:xfrm>
            <a:custGeom>
              <a:avLst/>
              <a:gdLst>
                <a:gd name="T0" fmla="*/ 16 w 17"/>
                <a:gd name="T1" fmla="*/ 46 h 55"/>
                <a:gd name="T2" fmla="*/ 17 w 17"/>
                <a:gd name="T3" fmla="*/ 8 h 55"/>
                <a:gd name="T4" fmla="*/ 8 w 17"/>
                <a:gd name="T5" fmla="*/ 0 h 55"/>
                <a:gd name="T6" fmla="*/ 0 w 17"/>
                <a:gd name="T7" fmla="*/ 8 h 55"/>
                <a:gd name="T8" fmla="*/ 0 w 17"/>
                <a:gd name="T9" fmla="*/ 46 h 55"/>
                <a:gd name="T10" fmla="*/ 8 w 17"/>
                <a:gd name="T11" fmla="*/ 55 h 55"/>
                <a:gd name="T12" fmla="*/ 16 w 17"/>
                <a:gd name="T13" fmla="*/ 46 h 55"/>
              </a:gdLst>
              <a:ahLst/>
              <a:cxnLst>
                <a:cxn ang="0">
                  <a:pos x="T0" y="T1"/>
                </a:cxn>
                <a:cxn ang="0">
                  <a:pos x="T2" y="T3"/>
                </a:cxn>
                <a:cxn ang="0">
                  <a:pos x="T4" y="T5"/>
                </a:cxn>
                <a:cxn ang="0">
                  <a:pos x="T6" y="T7"/>
                </a:cxn>
                <a:cxn ang="0">
                  <a:pos x="T8" y="T9"/>
                </a:cxn>
                <a:cxn ang="0">
                  <a:pos x="T10" y="T11"/>
                </a:cxn>
                <a:cxn ang="0">
                  <a:pos x="T12" y="T13"/>
                </a:cxn>
              </a:cxnLst>
              <a:rect l="0" t="0" r="r" b="b"/>
              <a:pathLst>
                <a:path w="17" h="55">
                  <a:moveTo>
                    <a:pt x="16" y="46"/>
                  </a:moveTo>
                  <a:lnTo>
                    <a:pt x="17" y="8"/>
                  </a:lnTo>
                  <a:lnTo>
                    <a:pt x="8" y="0"/>
                  </a:lnTo>
                  <a:lnTo>
                    <a:pt x="0" y="8"/>
                  </a:lnTo>
                  <a:lnTo>
                    <a:pt x="0" y="46"/>
                  </a:lnTo>
                  <a:lnTo>
                    <a:pt x="8" y="55"/>
                  </a:lnTo>
                  <a:lnTo>
                    <a:pt x="16" y="4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67">
              <a:extLst>
                <a:ext uri="{FF2B5EF4-FFF2-40B4-BE49-F238E27FC236}">
                  <a16:creationId xmlns:a16="http://schemas.microsoft.com/office/drawing/2014/main" xmlns="" id="{20001EBA-436A-4FF4-8189-57B23F4E62A2}"/>
                </a:ext>
              </a:extLst>
            </p:cNvPr>
            <p:cNvSpPr>
              <a:spLocks/>
            </p:cNvSpPr>
            <p:nvPr/>
          </p:nvSpPr>
          <p:spPr bwMode="auto">
            <a:xfrm>
              <a:off x="1333" y="442"/>
              <a:ext cx="16" cy="55"/>
            </a:xfrm>
            <a:custGeom>
              <a:avLst/>
              <a:gdLst>
                <a:gd name="T0" fmla="*/ 16 w 16"/>
                <a:gd name="T1" fmla="*/ 8 h 55"/>
                <a:gd name="T2" fmla="*/ 8 w 16"/>
                <a:gd name="T3" fmla="*/ 0 h 55"/>
                <a:gd name="T4" fmla="*/ 0 w 16"/>
                <a:gd name="T5" fmla="*/ 8 h 55"/>
                <a:gd name="T6" fmla="*/ 0 w 16"/>
                <a:gd name="T7" fmla="*/ 46 h 55"/>
                <a:gd name="T8" fmla="*/ 8 w 16"/>
                <a:gd name="T9" fmla="*/ 55 h 55"/>
                <a:gd name="T10" fmla="*/ 16 w 16"/>
                <a:gd name="T11" fmla="*/ 46 h 55"/>
                <a:gd name="T12" fmla="*/ 16 w 16"/>
                <a:gd name="T13" fmla="*/ 8 h 55"/>
              </a:gdLst>
              <a:ahLst/>
              <a:cxnLst>
                <a:cxn ang="0">
                  <a:pos x="T0" y="T1"/>
                </a:cxn>
                <a:cxn ang="0">
                  <a:pos x="T2" y="T3"/>
                </a:cxn>
                <a:cxn ang="0">
                  <a:pos x="T4" y="T5"/>
                </a:cxn>
                <a:cxn ang="0">
                  <a:pos x="T6" y="T7"/>
                </a:cxn>
                <a:cxn ang="0">
                  <a:pos x="T8" y="T9"/>
                </a:cxn>
                <a:cxn ang="0">
                  <a:pos x="T10" y="T11"/>
                </a:cxn>
                <a:cxn ang="0">
                  <a:pos x="T12" y="T13"/>
                </a:cxn>
              </a:cxnLst>
              <a:rect l="0" t="0" r="r" b="b"/>
              <a:pathLst>
                <a:path w="16" h="55">
                  <a:moveTo>
                    <a:pt x="16" y="8"/>
                  </a:moveTo>
                  <a:lnTo>
                    <a:pt x="8" y="0"/>
                  </a:lnTo>
                  <a:lnTo>
                    <a:pt x="0" y="8"/>
                  </a:lnTo>
                  <a:lnTo>
                    <a:pt x="0" y="46"/>
                  </a:lnTo>
                  <a:lnTo>
                    <a:pt x="8" y="55"/>
                  </a:lnTo>
                  <a:lnTo>
                    <a:pt x="16" y="46"/>
                  </a:lnTo>
                  <a:lnTo>
                    <a:pt x="16" y="8"/>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68">
              <a:extLst>
                <a:ext uri="{FF2B5EF4-FFF2-40B4-BE49-F238E27FC236}">
                  <a16:creationId xmlns:a16="http://schemas.microsoft.com/office/drawing/2014/main" xmlns="" id="{8C0575C0-EB76-4894-BDD3-CB27452C3BC9}"/>
                </a:ext>
              </a:extLst>
            </p:cNvPr>
            <p:cNvSpPr>
              <a:spLocks/>
            </p:cNvSpPr>
            <p:nvPr/>
          </p:nvSpPr>
          <p:spPr bwMode="auto">
            <a:xfrm>
              <a:off x="1536" y="442"/>
              <a:ext cx="16" cy="55"/>
            </a:xfrm>
            <a:custGeom>
              <a:avLst/>
              <a:gdLst>
                <a:gd name="T0" fmla="*/ 0 w 16"/>
                <a:gd name="T1" fmla="*/ 8 h 55"/>
                <a:gd name="T2" fmla="*/ 0 w 16"/>
                <a:gd name="T3" fmla="*/ 46 h 55"/>
                <a:gd name="T4" fmla="*/ 8 w 16"/>
                <a:gd name="T5" fmla="*/ 55 h 55"/>
                <a:gd name="T6" fmla="*/ 16 w 16"/>
                <a:gd name="T7" fmla="*/ 46 h 55"/>
                <a:gd name="T8" fmla="*/ 16 w 16"/>
                <a:gd name="T9" fmla="*/ 8 h 55"/>
                <a:gd name="T10" fmla="*/ 8 w 16"/>
                <a:gd name="T11" fmla="*/ 0 h 55"/>
                <a:gd name="T12" fmla="*/ 0 w 16"/>
                <a:gd name="T13" fmla="*/ 8 h 55"/>
              </a:gdLst>
              <a:ahLst/>
              <a:cxnLst>
                <a:cxn ang="0">
                  <a:pos x="T0" y="T1"/>
                </a:cxn>
                <a:cxn ang="0">
                  <a:pos x="T2" y="T3"/>
                </a:cxn>
                <a:cxn ang="0">
                  <a:pos x="T4" y="T5"/>
                </a:cxn>
                <a:cxn ang="0">
                  <a:pos x="T6" y="T7"/>
                </a:cxn>
                <a:cxn ang="0">
                  <a:pos x="T8" y="T9"/>
                </a:cxn>
                <a:cxn ang="0">
                  <a:pos x="T10" y="T11"/>
                </a:cxn>
                <a:cxn ang="0">
                  <a:pos x="T12" y="T13"/>
                </a:cxn>
              </a:cxnLst>
              <a:rect l="0" t="0" r="r" b="b"/>
              <a:pathLst>
                <a:path w="16" h="55">
                  <a:moveTo>
                    <a:pt x="0" y="8"/>
                  </a:moveTo>
                  <a:lnTo>
                    <a:pt x="0" y="46"/>
                  </a:lnTo>
                  <a:lnTo>
                    <a:pt x="8" y="55"/>
                  </a:lnTo>
                  <a:lnTo>
                    <a:pt x="16" y="46"/>
                  </a:lnTo>
                  <a:lnTo>
                    <a:pt x="16" y="8"/>
                  </a:lnTo>
                  <a:lnTo>
                    <a:pt x="8" y="0"/>
                  </a:lnTo>
                  <a:lnTo>
                    <a:pt x="0" y="8"/>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69">
              <a:extLst>
                <a:ext uri="{FF2B5EF4-FFF2-40B4-BE49-F238E27FC236}">
                  <a16:creationId xmlns:a16="http://schemas.microsoft.com/office/drawing/2014/main" xmlns="" id="{30C2447F-73B8-46A8-A9D0-BDD487B5C004}"/>
                </a:ext>
              </a:extLst>
            </p:cNvPr>
            <p:cNvSpPr>
              <a:spLocks/>
            </p:cNvSpPr>
            <p:nvPr/>
          </p:nvSpPr>
          <p:spPr bwMode="auto">
            <a:xfrm>
              <a:off x="1488" y="376"/>
              <a:ext cx="55" cy="16"/>
            </a:xfrm>
            <a:custGeom>
              <a:avLst/>
              <a:gdLst>
                <a:gd name="T0" fmla="*/ 46 w 55"/>
                <a:gd name="T1" fmla="*/ 16 h 16"/>
                <a:gd name="T2" fmla="*/ 55 w 55"/>
                <a:gd name="T3" fmla="*/ 7 h 16"/>
                <a:gd name="T4" fmla="*/ 46 w 55"/>
                <a:gd name="T5" fmla="*/ 0 h 16"/>
                <a:gd name="T6" fmla="*/ 8 w 55"/>
                <a:gd name="T7" fmla="*/ 0 h 16"/>
                <a:gd name="T8" fmla="*/ 0 w 55"/>
                <a:gd name="T9" fmla="*/ 7 h 16"/>
                <a:gd name="T10" fmla="*/ 8 w 55"/>
                <a:gd name="T11" fmla="*/ 15 h 16"/>
                <a:gd name="T12" fmla="*/ 46 w 5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46" y="16"/>
                  </a:moveTo>
                  <a:lnTo>
                    <a:pt x="55" y="7"/>
                  </a:lnTo>
                  <a:lnTo>
                    <a:pt x="46" y="0"/>
                  </a:lnTo>
                  <a:lnTo>
                    <a:pt x="8" y="0"/>
                  </a:lnTo>
                  <a:lnTo>
                    <a:pt x="0" y="7"/>
                  </a:lnTo>
                  <a:lnTo>
                    <a:pt x="8" y="15"/>
                  </a:lnTo>
                  <a:lnTo>
                    <a:pt x="46" y="1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70">
              <a:extLst>
                <a:ext uri="{FF2B5EF4-FFF2-40B4-BE49-F238E27FC236}">
                  <a16:creationId xmlns:a16="http://schemas.microsoft.com/office/drawing/2014/main" xmlns="" id="{E725F07E-6F6D-4971-BD3A-6071C71302C0}"/>
                </a:ext>
              </a:extLst>
            </p:cNvPr>
            <p:cNvSpPr>
              <a:spLocks/>
            </p:cNvSpPr>
            <p:nvPr/>
          </p:nvSpPr>
          <p:spPr bwMode="auto">
            <a:xfrm>
              <a:off x="1488" y="433"/>
              <a:ext cx="55" cy="16"/>
            </a:xfrm>
            <a:custGeom>
              <a:avLst/>
              <a:gdLst>
                <a:gd name="T0" fmla="*/ 46 w 55"/>
                <a:gd name="T1" fmla="*/ 16 h 16"/>
                <a:gd name="T2" fmla="*/ 55 w 55"/>
                <a:gd name="T3" fmla="*/ 7 h 16"/>
                <a:gd name="T4" fmla="*/ 46 w 55"/>
                <a:gd name="T5" fmla="*/ 0 h 16"/>
                <a:gd name="T6" fmla="*/ 8 w 55"/>
                <a:gd name="T7" fmla="*/ 0 h 16"/>
                <a:gd name="T8" fmla="*/ 0 w 55"/>
                <a:gd name="T9" fmla="*/ 7 h 16"/>
                <a:gd name="T10" fmla="*/ 8 w 55"/>
                <a:gd name="T11" fmla="*/ 16 h 16"/>
                <a:gd name="T12" fmla="*/ 46 w 5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46" y="16"/>
                  </a:moveTo>
                  <a:lnTo>
                    <a:pt x="55" y="7"/>
                  </a:lnTo>
                  <a:lnTo>
                    <a:pt x="46" y="0"/>
                  </a:lnTo>
                  <a:lnTo>
                    <a:pt x="8" y="0"/>
                  </a:lnTo>
                  <a:lnTo>
                    <a:pt x="0" y="7"/>
                  </a:lnTo>
                  <a:lnTo>
                    <a:pt x="8" y="16"/>
                  </a:lnTo>
                  <a:lnTo>
                    <a:pt x="46" y="1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71">
              <a:extLst>
                <a:ext uri="{FF2B5EF4-FFF2-40B4-BE49-F238E27FC236}">
                  <a16:creationId xmlns:a16="http://schemas.microsoft.com/office/drawing/2014/main" xmlns="" id="{1E485845-8C46-4677-88C7-9530D69A0A87}"/>
                </a:ext>
              </a:extLst>
            </p:cNvPr>
            <p:cNvSpPr>
              <a:spLocks/>
            </p:cNvSpPr>
            <p:nvPr/>
          </p:nvSpPr>
          <p:spPr bwMode="auto">
            <a:xfrm>
              <a:off x="1488" y="490"/>
              <a:ext cx="55" cy="16"/>
            </a:xfrm>
            <a:custGeom>
              <a:avLst/>
              <a:gdLst>
                <a:gd name="T0" fmla="*/ 8 w 55"/>
                <a:gd name="T1" fmla="*/ 0 h 16"/>
                <a:gd name="T2" fmla="*/ 0 w 55"/>
                <a:gd name="T3" fmla="*/ 8 h 16"/>
                <a:gd name="T4" fmla="*/ 8 w 55"/>
                <a:gd name="T5" fmla="*/ 16 h 16"/>
                <a:gd name="T6" fmla="*/ 46 w 55"/>
                <a:gd name="T7" fmla="*/ 16 h 16"/>
                <a:gd name="T8" fmla="*/ 55 w 55"/>
                <a:gd name="T9" fmla="*/ 8 h 16"/>
                <a:gd name="T10" fmla="*/ 46 w 55"/>
                <a:gd name="T11" fmla="*/ 1 h 16"/>
                <a:gd name="T12" fmla="*/ 8 w 5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8" y="0"/>
                  </a:moveTo>
                  <a:lnTo>
                    <a:pt x="0" y="8"/>
                  </a:lnTo>
                  <a:lnTo>
                    <a:pt x="8" y="16"/>
                  </a:lnTo>
                  <a:lnTo>
                    <a:pt x="46" y="16"/>
                  </a:lnTo>
                  <a:lnTo>
                    <a:pt x="55" y="8"/>
                  </a:lnTo>
                  <a:lnTo>
                    <a:pt x="46" y="1"/>
                  </a:lnTo>
                  <a:lnTo>
                    <a:pt x="8"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72">
              <a:extLst>
                <a:ext uri="{FF2B5EF4-FFF2-40B4-BE49-F238E27FC236}">
                  <a16:creationId xmlns:a16="http://schemas.microsoft.com/office/drawing/2014/main" xmlns="" id="{67FB09BA-8AC2-4E79-9A77-F0226D14A6A0}"/>
                </a:ext>
              </a:extLst>
            </p:cNvPr>
            <p:cNvSpPr>
              <a:spLocks/>
            </p:cNvSpPr>
            <p:nvPr/>
          </p:nvSpPr>
          <p:spPr bwMode="auto">
            <a:xfrm>
              <a:off x="1444" y="385"/>
              <a:ext cx="17" cy="55"/>
            </a:xfrm>
            <a:custGeom>
              <a:avLst/>
              <a:gdLst>
                <a:gd name="T0" fmla="*/ 9 w 17"/>
                <a:gd name="T1" fmla="*/ 0 h 55"/>
                <a:gd name="T2" fmla="*/ 0 w 17"/>
                <a:gd name="T3" fmla="*/ 9 h 55"/>
                <a:gd name="T4" fmla="*/ 0 w 17"/>
                <a:gd name="T5" fmla="*/ 46 h 55"/>
                <a:gd name="T6" fmla="*/ 9 w 17"/>
                <a:gd name="T7" fmla="*/ 55 h 55"/>
                <a:gd name="T8" fmla="*/ 17 w 17"/>
                <a:gd name="T9" fmla="*/ 46 h 55"/>
                <a:gd name="T10" fmla="*/ 17 w 17"/>
                <a:gd name="T11" fmla="*/ 9 h 55"/>
                <a:gd name="T12" fmla="*/ 9 w 17"/>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7" h="55">
                  <a:moveTo>
                    <a:pt x="9" y="0"/>
                  </a:moveTo>
                  <a:lnTo>
                    <a:pt x="0" y="9"/>
                  </a:lnTo>
                  <a:lnTo>
                    <a:pt x="0" y="46"/>
                  </a:lnTo>
                  <a:lnTo>
                    <a:pt x="9" y="55"/>
                  </a:lnTo>
                  <a:lnTo>
                    <a:pt x="17" y="46"/>
                  </a:lnTo>
                  <a:lnTo>
                    <a:pt x="17" y="9"/>
                  </a:lnTo>
                  <a:lnTo>
                    <a:pt x="9"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73">
              <a:extLst>
                <a:ext uri="{FF2B5EF4-FFF2-40B4-BE49-F238E27FC236}">
                  <a16:creationId xmlns:a16="http://schemas.microsoft.com/office/drawing/2014/main" xmlns="" id="{A076AB63-52C5-4587-B8E0-CB6EF5A7A9E1}"/>
                </a:ext>
              </a:extLst>
            </p:cNvPr>
            <p:cNvSpPr>
              <a:spLocks/>
            </p:cNvSpPr>
            <p:nvPr/>
          </p:nvSpPr>
          <p:spPr bwMode="auto">
            <a:xfrm>
              <a:off x="1386" y="442"/>
              <a:ext cx="15" cy="55"/>
            </a:xfrm>
            <a:custGeom>
              <a:avLst/>
              <a:gdLst>
                <a:gd name="T0" fmla="*/ 15 w 15"/>
                <a:gd name="T1" fmla="*/ 8 h 55"/>
                <a:gd name="T2" fmla="*/ 8 w 15"/>
                <a:gd name="T3" fmla="*/ 0 h 55"/>
                <a:gd name="T4" fmla="*/ 0 w 15"/>
                <a:gd name="T5" fmla="*/ 8 h 55"/>
                <a:gd name="T6" fmla="*/ 0 w 15"/>
                <a:gd name="T7" fmla="*/ 46 h 55"/>
                <a:gd name="T8" fmla="*/ 8 w 15"/>
                <a:gd name="T9" fmla="*/ 55 h 55"/>
                <a:gd name="T10" fmla="*/ 15 w 15"/>
                <a:gd name="T11" fmla="*/ 46 h 55"/>
                <a:gd name="T12" fmla="*/ 15 w 15"/>
                <a:gd name="T13" fmla="*/ 8 h 55"/>
              </a:gdLst>
              <a:ahLst/>
              <a:cxnLst>
                <a:cxn ang="0">
                  <a:pos x="T0" y="T1"/>
                </a:cxn>
                <a:cxn ang="0">
                  <a:pos x="T2" y="T3"/>
                </a:cxn>
                <a:cxn ang="0">
                  <a:pos x="T4" y="T5"/>
                </a:cxn>
                <a:cxn ang="0">
                  <a:pos x="T6" y="T7"/>
                </a:cxn>
                <a:cxn ang="0">
                  <a:pos x="T8" y="T9"/>
                </a:cxn>
                <a:cxn ang="0">
                  <a:pos x="T10" y="T11"/>
                </a:cxn>
                <a:cxn ang="0">
                  <a:pos x="T12" y="T13"/>
                </a:cxn>
              </a:cxnLst>
              <a:rect l="0" t="0" r="r" b="b"/>
              <a:pathLst>
                <a:path w="15" h="55">
                  <a:moveTo>
                    <a:pt x="15" y="8"/>
                  </a:moveTo>
                  <a:lnTo>
                    <a:pt x="8" y="0"/>
                  </a:lnTo>
                  <a:lnTo>
                    <a:pt x="0" y="8"/>
                  </a:lnTo>
                  <a:lnTo>
                    <a:pt x="0" y="46"/>
                  </a:lnTo>
                  <a:lnTo>
                    <a:pt x="8" y="55"/>
                  </a:lnTo>
                  <a:lnTo>
                    <a:pt x="15" y="46"/>
                  </a:lnTo>
                  <a:lnTo>
                    <a:pt x="15" y="8"/>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74">
              <a:extLst>
                <a:ext uri="{FF2B5EF4-FFF2-40B4-BE49-F238E27FC236}">
                  <a16:creationId xmlns:a16="http://schemas.microsoft.com/office/drawing/2014/main" xmlns="" id="{726C0111-7D70-480F-AE46-BEBE8D349AC5}"/>
                </a:ext>
              </a:extLst>
            </p:cNvPr>
            <p:cNvSpPr>
              <a:spLocks/>
            </p:cNvSpPr>
            <p:nvPr/>
          </p:nvSpPr>
          <p:spPr bwMode="auto">
            <a:xfrm>
              <a:off x="1396" y="376"/>
              <a:ext cx="55" cy="16"/>
            </a:xfrm>
            <a:custGeom>
              <a:avLst/>
              <a:gdLst>
                <a:gd name="T0" fmla="*/ 46 w 55"/>
                <a:gd name="T1" fmla="*/ 16 h 16"/>
                <a:gd name="T2" fmla="*/ 55 w 55"/>
                <a:gd name="T3" fmla="*/ 7 h 16"/>
                <a:gd name="T4" fmla="*/ 46 w 55"/>
                <a:gd name="T5" fmla="*/ 0 h 16"/>
                <a:gd name="T6" fmla="*/ 9 w 55"/>
                <a:gd name="T7" fmla="*/ 0 h 16"/>
                <a:gd name="T8" fmla="*/ 0 w 55"/>
                <a:gd name="T9" fmla="*/ 7 h 16"/>
                <a:gd name="T10" fmla="*/ 9 w 55"/>
                <a:gd name="T11" fmla="*/ 15 h 16"/>
                <a:gd name="T12" fmla="*/ 46 w 5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46" y="16"/>
                  </a:moveTo>
                  <a:lnTo>
                    <a:pt x="55" y="7"/>
                  </a:lnTo>
                  <a:lnTo>
                    <a:pt x="46" y="0"/>
                  </a:lnTo>
                  <a:lnTo>
                    <a:pt x="9" y="0"/>
                  </a:lnTo>
                  <a:lnTo>
                    <a:pt x="0" y="7"/>
                  </a:lnTo>
                  <a:lnTo>
                    <a:pt x="9" y="15"/>
                  </a:lnTo>
                  <a:lnTo>
                    <a:pt x="46" y="1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75">
              <a:extLst>
                <a:ext uri="{FF2B5EF4-FFF2-40B4-BE49-F238E27FC236}">
                  <a16:creationId xmlns:a16="http://schemas.microsoft.com/office/drawing/2014/main" xmlns="" id="{8974A792-9D73-4D15-8EB2-CF7D0778E5BB}"/>
                </a:ext>
              </a:extLst>
            </p:cNvPr>
            <p:cNvSpPr>
              <a:spLocks/>
            </p:cNvSpPr>
            <p:nvPr/>
          </p:nvSpPr>
          <p:spPr bwMode="auto">
            <a:xfrm>
              <a:off x="1396" y="434"/>
              <a:ext cx="55" cy="16"/>
            </a:xfrm>
            <a:custGeom>
              <a:avLst/>
              <a:gdLst>
                <a:gd name="T0" fmla="*/ 46 w 55"/>
                <a:gd name="T1" fmla="*/ 16 h 16"/>
                <a:gd name="T2" fmla="*/ 55 w 55"/>
                <a:gd name="T3" fmla="*/ 7 h 16"/>
                <a:gd name="T4" fmla="*/ 46 w 55"/>
                <a:gd name="T5" fmla="*/ 0 h 16"/>
                <a:gd name="T6" fmla="*/ 9 w 55"/>
                <a:gd name="T7" fmla="*/ 0 h 16"/>
                <a:gd name="T8" fmla="*/ 0 w 55"/>
                <a:gd name="T9" fmla="*/ 7 h 16"/>
                <a:gd name="T10" fmla="*/ 9 w 55"/>
                <a:gd name="T11" fmla="*/ 15 h 16"/>
                <a:gd name="T12" fmla="*/ 46 w 5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46" y="16"/>
                  </a:moveTo>
                  <a:lnTo>
                    <a:pt x="55" y="7"/>
                  </a:lnTo>
                  <a:lnTo>
                    <a:pt x="46" y="0"/>
                  </a:lnTo>
                  <a:lnTo>
                    <a:pt x="9" y="0"/>
                  </a:lnTo>
                  <a:lnTo>
                    <a:pt x="0" y="7"/>
                  </a:lnTo>
                  <a:lnTo>
                    <a:pt x="9" y="15"/>
                  </a:lnTo>
                  <a:lnTo>
                    <a:pt x="46" y="1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76">
              <a:extLst>
                <a:ext uri="{FF2B5EF4-FFF2-40B4-BE49-F238E27FC236}">
                  <a16:creationId xmlns:a16="http://schemas.microsoft.com/office/drawing/2014/main" xmlns="" id="{37DE8241-303F-45B7-BC32-E50EC2555FFC}"/>
                </a:ext>
              </a:extLst>
            </p:cNvPr>
            <p:cNvSpPr>
              <a:spLocks/>
            </p:cNvSpPr>
            <p:nvPr/>
          </p:nvSpPr>
          <p:spPr bwMode="auto">
            <a:xfrm>
              <a:off x="1396" y="490"/>
              <a:ext cx="55" cy="16"/>
            </a:xfrm>
            <a:custGeom>
              <a:avLst/>
              <a:gdLst>
                <a:gd name="T0" fmla="*/ 9 w 55"/>
                <a:gd name="T1" fmla="*/ 0 h 16"/>
                <a:gd name="T2" fmla="*/ 0 w 55"/>
                <a:gd name="T3" fmla="*/ 8 h 16"/>
                <a:gd name="T4" fmla="*/ 9 w 55"/>
                <a:gd name="T5" fmla="*/ 16 h 16"/>
                <a:gd name="T6" fmla="*/ 46 w 55"/>
                <a:gd name="T7" fmla="*/ 16 h 16"/>
                <a:gd name="T8" fmla="*/ 55 w 55"/>
                <a:gd name="T9" fmla="*/ 8 h 16"/>
                <a:gd name="T10" fmla="*/ 46 w 55"/>
                <a:gd name="T11" fmla="*/ 1 h 16"/>
                <a:gd name="T12" fmla="*/ 9 w 5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9" y="0"/>
                  </a:moveTo>
                  <a:lnTo>
                    <a:pt x="0" y="8"/>
                  </a:lnTo>
                  <a:lnTo>
                    <a:pt x="9" y="16"/>
                  </a:lnTo>
                  <a:lnTo>
                    <a:pt x="46" y="16"/>
                  </a:lnTo>
                  <a:lnTo>
                    <a:pt x="55" y="8"/>
                  </a:lnTo>
                  <a:lnTo>
                    <a:pt x="46" y="1"/>
                  </a:lnTo>
                  <a:lnTo>
                    <a:pt x="9"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77">
              <a:extLst>
                <a:ext uri="{FF2B5EF4-FFF2-40B4-BE49-F238E27FC236}">
                  <a16:creationId xmlns:a16="http://schemas.microsoft.com/office/drawing/2014/main" xmlns="" id="{133D480E-ECB4-4413-8B35-2A40763C3542}"/>
                </a:ext>
              </a:extLst>
            </p:cNvPr>
            <p:cNvSpPr>
              <a:spLocks/>
            </p:cNvSpPr>
            <p:nvPr/>
          </p:nvSpPr>
          <p:spPr bwMode="auto">
            <a:xfrm>
              <a:off x="995" y="662"/>
              <a:ext cx="183" cy="184"/>
            </a:xfrm>
            <a:custGeom>
              <a:avLst/>
              <a:gdLst>
                <a:gd name="T0" fmla="*/ 167 w 167"/>
                <a:gd name="T1" fmla="*/ 84 h 168"/>
                <a:gd name="T2" fmla="*/ 83 w 167"/>
                <a:gd name="T3" fmla="*/ 168 h 168"/>
                <a:gd name="T4" fmla="*/ 0 w 167"/>
                <a:gd name="T5" fmla="*/ 84 h 168"/>
                <a:gd name="T6" fmla="*/ 84 w 167"/>
                <a:gd name="T7" fmla="*/ 0 h 168"/>
                <a:gd name="T8" fmla="*/ 167 w 167"/>
                <a:gd name="T9" fmla="*/ 84 h 168"/>
              </a:gdLst>
              <a:ahLst/>
              <a:cxnLst>
                <a:cxn ang="0">
                  <a:pos x="T0" y="T1"/>
                </a:cxn>
                <a:cxn ang="0">
                  <a:pos x="T2" y="T3"/>
                </a:cxn>
                <a:cxn ang="0">
                  <a:pos x="T4" y="T5"/>
                </a:cxn>
                <a:cxn ang="0">
                  <a:pos x="T6" y="T7"/>
                </a:cxn>
                <a:cxn ang="0">
                  <a:pos x="T8" y="T9"/>
                </a:cxn>
              </a:cxnLst>
              <a:rect l="0" t="0" r="r" b="b"/>
              <a:pathLst>
                <a:path w="167" h="168">
                  <a:moveTo>
                    <a:pt x="167" y="84"/>
                  </a:moveTo>
                  <a:cubicBezTo>
                    <a:pt x="167" y="130"/>
                    <a:pt x="130" y="168"/>
                    <a:pt x="83" y="168"/>
                  </a:cubicBezTo>
                  <a:cubicBezTo>
                    <a:pt x="37" y="168"/>
                    <a:pt x="0" y="130"/>
                    <a:pt x="0" y="84"/>
                  </a:cubicBezTo>
                  <a:cubicBezTo>
                    <a:pt x="0" y="38"/>
                    <a:pt x="38" y="0"/>
                    <a:pt x="84" y="0"/>
                  </a:cubicBezTo>
                  <a:cubicBezTo>
                    <a:pt x="130" y="0"/>
                    <a:pt x="167" y="38"/>
                    <a:pt x="167"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78">
              <a:extLst>
                <a:ext uri="{FF2B5EF4-FFF2-40B4-BE49-F238E27FC236}">
                  <a16:creationId xmlns:a16="http://schemas.microsoft.com/office/drawing/2014/main" xmlns="" id="{33E7A0A0-23F3-4717-AF4E-57EADA14C25B}"/>
                </a:ext>
              </a:extLst>
            </p:cNvPr>
            <p:cNvSpPr>
              <a:spLocks/>
            </p:cNvSpPr>
            <p:nvPr/>
          </p:nvSpPr>
          <p:spPr bwMode="auto">
            <a:xfrm>
              <a:off x="1007" y="673"/>
              <a:ext cx="159" cy="159"/>
            </a:xfrm>
            <a:custGeom>
              <a:avLst/>
              <a:gdLst>
                <a:gd name="T0" fmla="*/ 145 w 145"/>
                <a:gd name="T1" fmla="*/ 73 h 145"/>
                <a:gd name="T2" fmla="*/ 73 w 145"/>
                <a:gd name="T3" fmla="*/ 145 h 145"/>
                <a:gd name="T4" fmla="*/ 1 w 145"/>
                <a:gd name="T5" fmla="*/ 72 h 145"/>
                <a:gd name="T6" fmla="*/ 73 w 145"/>
                <a:gd name="T7" fmla="*/ 0 h 145"/>
                <a:gd name="T8" fmla="*/ 145 w 145"/>
                <a:gd name="T9" fmla="*/ 73 h 145"/>
              </a:gdLst>
              <a:ahLst/>
              <a:cxnLst>
                <a:cxn ang="0">
                  <a:pos x="T0" y="T1"/>
                </a:cxn>
                <a:cxn ang="0">
                  <a:pos x="T2" y="T3"/>
                </a:cxn>
                <a:cxn ang="0">
                  <a:pos x="T4" y="T5"/>
                </a:cxn>
                <a:cxn ang="0">
                  <a:pos x="T6" y="T7"/>
                </a:cxn>
                <a:cxn ang="0">
                  <a:pos x="T8" y="T9"/>
                </a:cxn>
              </a:cxnLst>
              <a:rect l="0" t="0" r="r" b="b"/>
              <a:pathLst>
                <a:path w="145" h="145">
                  <a:moveTo>
                    <a:pt x="145" y="73"/>
                  </a:moveTo>
                  <a:cubicBezTo>
                    <a:pt x="145" y="113"/>
                    <a:pt x="112" y="145"/>
                    <a:pt x="73" y="145"/>
                  </a:cubicBezTo>
                  <a:cubicBezTo>
                    <a:pt x="33" y="145"/>
                    <a:pt x="0" y="112"/>
                    <a:pt x="1" y="72"/>
                  </a:cubicBezTo>
                  <a:cubicBezTo>
                    <a:pt x="1" y="33"/>
                    <a:pt x="33" y="0"/>
                    <a:pt x="73" y="0"/>
                  </a:cubicBezTo>
                  <a:cubicBezTo>
                    <a:pt x="113" y="0"/>
                    <a:pt x="145" y="33"/>
                    <a:pt x="145" y="7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79">
              <a:extLst>
                <a:ext uri="{FF2B5EF4-FFF2-40B4-BE49-F238E27FC236}">
                  <a16:creationId xmlns:a16="http://schemas.microsoft.com/office/drawing/2014/main" xmlns="" id="{ECF7DED7-8647-4DFB-8550-4753C51D25B0}"/>
                </a:ext>
              </a:extLst>
            </p:cNvPr>
            <p:cNvSpPr>
              <a:spLocks/>
            </p:cNvSpPr>
            <p:nvPr/>
          </p:nvSpPr>
          <p:spPr bwMode="auto">
            <a:xfrm>
              <a:off x="1015" y="680"/>
              <a:ext cx="147" cy="80"/>
            </a:xfrm>
            <a:custGeom>
              <a:avLst/>
              <a:gdLst>
                <a:gd name="T0" fmla="*/ 66 w 134"/>
                <a:gd name="T1" fmla="*/ 73 h 73"/>
                <a:gd name="T2" fmla="*/ 11 w 134"/>
                <a:gd name="T3" fmla="*/ 34 h 73"/>
                <a:gd name="T4" fmla="*/ 66 w 134"/>
                <a:gd name="T5" fmla="*/ 0 h 73"/>
                <a:gd name="T6" fmla="*/ 119 w 134"/>
                <a:gd name="T7" fmla="*/ 31 h 73"/>
                <a:gd name="T8" fmla="*/ 66 w 134"/>
                <a:gd name="T9" fmla="*/ 73 h 73"/>
              </a:gdLst>
              <a:ahLst/>
              <a:cxnLst>
                <a:cxn ang="0">
                  <a:pos x="T0" y="T1"/>
                </a:cxn>
                <a:cxn ang="0">
                  <a:pos x="T2" y="T3"/>
                </a:cxn>
                <a:cxn ang="0">
                  <a:pos x="T4" y="T5"/>
                </a:cxn>
                <a:cxn ang="0">
                  <a:pos x="T6" y="T7"/>
                </a:cxn>
                <a:cxn ang="0">
                  <a:pos x="T8" y="T9"/>
                </a:cxn>
              </a:cxnLst>
              <a:rect l="0" t="0" r="r" b="b"/>
              <a:pathLst>
                <a:path w="134" h="73">
                  <a:moveTo>
                    <a:pt x="66" y="73"/>
                  </a:moveTo>
                  <a:cubicBezTo>
                    <a:pt x="33" y="73"/>
                    <a:pt x="0" y="58"/>
                    <a:pt x="11" y="34"/>
                  </a:cubicBezTo>
                  <a:cubicBezTo>
                    <a:pt x="21" y="14"/>
                    <a:pt x="41" y="0"/>
                    <a:pt x="66" y="0"/>
                  </a:cubicBezTo>
                  <a:cubicBezTo>
                    <a:pt x="89" y="0"/>
                    <a:pt x="109" y="13"/>
                    <a:pt x="119" y="31"/>
                  </a:cubicBezTo>
                  <a:cubicBezTo>
                    <a:pt x="134" y="59"/>
                    <a:pt x="98"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80">
              <a:extLst>
                <a:ext uri="{FF2B5EF4-FFF2-40B4-BE49-F238E27FC236}">
                  <a16:creationId xmlns:a16="http://schemas.microsoft.com/office/drawing/2014/main" xmlns="" id="{56013C1E-18BF-4DA1-A6D9-2BF129A54677}"/>
                </a:ext>
              </a:extLst>
            </p:cNvPr>
            <p:cNvSpPr>
              <a:spLocks/>
            </p:cNvSpPr>
            <p:nvPr/>
          </p:nvSpPr>
          <p:spPr bwMode="auto">
            <a:xfrm>
              <a:off x="1207" y="663"/>
              <a:ext cx="183" cy="183"/>
            </a:xfrm>
            <a:custGeom>
              <a:avLst/>
              <a:gdLst>
                <a:gd name="T0" fmla="*/ 167 w 167"/>
                <a:gd name="T1" fmla="*/ 84 h 167"/>
                <a:gd name="T2" fmla="*/ 83 w 167"/>
                <a:gd name="T3" fmla="*/ 167 h 167"/>
                <a:gd name="T4" fmla="*/ 0 w 167"/>
                <a:gd name="T5" fmla="*/ 83 h 167"/>
                <a:gd name="T6" fmla="*/ 84 w 167"/>
                <a:gd name="T7" fmla="*/ 0 h 167"/>
                <a:gd name="T8" fmla="*/ 167 w 167"/>
                <a:gd name="T9" fmla="*/ 84 h 167"/>
              </a:gdLst>
              <a:ahLst/>
              <a:cxnLst>
                <a:cxn ang="0">
                  <a:pos x="T0" y="T1"/>
                </a:cxn>
                <a:cxn ang="0">
                  <a:pos x="T2" y="T3"/>
                </a:cxn>
                <a:cxn ang="0">
                  <a:pos x="T4" y="T5"/>
                </a:cxn>
                <a:cxn ang="0">
                  <a:pos x="T6" y="T7"/>
                </a:cxn>
                <a:cxn ang="0">
                  <a:pos x="T8" y="T9"/>
                </a:cxn>
              </a:cxnLst>
              <a:rect l="0" t="0" r="r" b="b"/>
              <a:pathLst>
                <a:path w="167" h="167">
                  <a:moveTo>
                    <a:pt x="167" y="84"/>
                  </a:moveTo>
                  <a:cubicBezTo>
                    <a:pt x="167" y="130"/>
                    <a:pt x="129" y="167"/>
                    <a:pt x="83" y="167"/>
                  </a:cubicBezTo>
                  <a:cubicBezTo>
                    <a:pt x="37" y="167"/>
                    <a:pt x="0" y="129"/>
                    <a:pt x="0" y="83"/>
                  </a:cubicBezTo>
                  <a:cubicBezTo>
                    <a:pt x="0" y="37"/>
                    <a:pt x="37" y="0"/>
                    <a:pt x="84" y="0"/>
                  </a:cubicBezTo>
                  <a:cubicBezTo>
                    <a:pt x="130" y="0"/>
                    <a:pt x="167" y="37"/>
                    <a:pt x="167"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81">
              <a:extLst>
                <a:ext uri="{FF2B5EF4-FFF2-40B4-BE49-F238E27FC236}">
                  <a16:creationId xmlns:a16="http://schemas.microsoft.com/office/drawing/2014/main" xmlns="" id="{5E8FFE86-A765-45AA-AFF7-D9DCFFB855C7}"/>
                </a:ext>
              </a:extLst>
            </p:cNvPr>
            <p:cNvSpPr>
              <a:spLocks/>
            </p:cNvSpPr>
            <p:nvPr/>
          </p:nvSpPr>
          <p:spPr bwMode="auto">
            <a:xfrm>
              <a:off x="1219" y="674"/>
              <a:ext cx="159" cy="158"/>
            </a:xfrm>
            <a:custGeom>
              <a:avLst/>
              <a:gdLst>
                <a:gd name="T0" fmla="*/ 145 w 145"/>
                <a:gd name="T1" fmla="*/ 72 h 144"/>
                <a:gd name="T2" fmla="*/ 72 w 145"/>
                <a:gd name="T3" fmla="*/ 144 h 144"/>
                <a:gd name="T4" fmla="*/ 0 w 145"/>
                <a:gd name="T5" fmla="*/ 72 h 144"/>
                <a:gd name="T6" fmla="*/ 73 w 145"/>
                <a:gd name="T7" fmla="*/ 0 h 144"/>
                <a:gd name="T8" fmla="*/ 145 w 145"/>
                <a:gd name="T9" fmla="*/ 72 h 144"/>
              </a:gdLst>
              <a:ahLst/>
              <a:cxnLst>
                <a:cxn ang="0">
                  <a:pos x="T0" y="T1"/>
                </a:cxn>
                <a:cxn ang="0">
                  <a:pos x="T2" y="T3"/>
                </a:cxn>
                <a:cxn ang="0">
                  <a:pos x="T4" y="T5"/>
                </a:cxn>
                <a:cxn ang="0">
                  <a:pos x="T6" y="T7"/>
                </a:cxn>
                <a:cxn ang="0">
                  <a:pos x="T8" y="T9"/>
                </a:cxn>
              </a:cxnLst>
              <a:rect l="0" t="0" r="r" b="b"/>
              <a:pathLst>
                <a:path w="145" h="144">
                  <a:moveTo>
                    <a:pt x="145" y="72"/>
                  </a:moveTo>
                  <a:cubicBezTo>
                    <a:pt x="145" y="112"/>
                    <a:pt x="112" y="144"/>
                    <a:pt x="72" y="144"/>
                  </a:cubicBezTo>
                  <a:cubicBezTo>
                    <a:pt x="32" y="144"/>
                    <a:pt x="0" y="112"/>
                    <a:pt x="0" y="72"/>
                  </a:cubicBezTo>
                  <a:cubicBezTo>
                    <a:pt x="0" y="32"/>
                    <a:pt x="33" y="0"/>
                    <a:pt x="73" y="0"/>
                  </a:cubicBezTo>
                  <a:cubicBezTo>
                    <a:pt x="112" y="0"/>
                    <a:pt x="145" y="32"/>
                    <a:pt x="145" y="7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82">
              <a:extLst>
                <a:ext uri="{FF2B5EF4-FFF2-40B4-BE49-F238E27FC236}">
                  <a16:creationId xmlns:a16="http://schemas.microsoft.com/office/drawing/2014/main" xmlns="" id="{3AF65500-6884-4A98-8C13-54DD0B090656}"/>
                </a:ext>
              </a:extLst>
            </p:cNvPr>
            <p:cNvSpPr>
              <a:spLocks/>
            </p:cNvSpPr>
            <p:nvPr/>
          </p:nvSpPr>
          <p:spPr bwMode="auto">
            <a:xfrm>
              <a:off x="1226" y="680"/>
              <a:ext cx="148" cy="80"/>
            </a:xfrm>
            <a:custGeom>
              <a:avLst/>
              <a:gdLst>
                <a:gd name="T0" fmla="*/ 66 w 135"/>
                <a:gd name="T1" fmla="*/ 73 h 73"/>
                <a:gd name="T2" fmla="*/ 12 w 135"/>
                <a:gd name="T3" fmla="*/ 34 h 73"/>
                <a:gd name="T4" fmla="*/ 67 w 135"/>
                <a:gd name="T5" fmla="*/ 0 h 73"/>
                <a:gd name="T6" fmla="*/ 120 w 135"/>
                <a:gd name="T7" fmla="*/ 31 h 73"/>
                <a:gd name="T8" fmla="*/ 66 w 135"/>
                <a:gd name="T9" fmla="*/ 73 h 73"/>
              </a:gdLst>
              <a:ahLst/>
              <a:cxnLst>
                <a:cxn ang="0">
                  <a:pos x="T0" y="T1"/>
                </a:cxn>
                <a:cxn ang="0">
                  <a:pos x="T2" y="T3"/>
                </a:cxn>
                <a:cxn ang="0">
                  <a:pos x="T4" y="T5"/>
                </a:cxn>
                <a:cxn ang="0">
                  <a:pos x="T6" y="T7"/>
                </a:cxn>
                <a:cxn ang="0">
                  <a:pos x="T8" y="T9"/>
                </a:cxn>
              </a:cxnLst>
              <a:rect l="0" t="0" r="r" b="b"/>
              <a:pathLst>
                <a:path w="135" h="73">
                  <a:moveTo>
                    <a:pt x="66" y="73"/>
                  </a:moveTo>
                  <a:cubicBezTo>
                    <a:pt x="34" y="73"/>
                    <a:pt x="0" y="58"/>
                    <a:pt x="12" y="34"/>
                  </a:cubicBezTo>
                  <a:cubicBezTo>
                    <a:pt x="22" y="14"/>
                    <a:pt x="42" y="0"/>
                    <a:pt x="67" y="0"/>
                  </a:cubicBezTo>
                  <a:cubicBezTo>
                    <a:pt x="90" y="0"/>
                    <a:pt x="110" y="13"/>
                    <a:pt x="120" y="31"/>
                  </a:cubicBezTo>
                  <a:cubicBezTo>
                    <a:pt x="135" y="59"/>
                    <a:pt x="99"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83">
              <a:extLst>
                <a:ext uri="{FF2B5EF4-FFF2-40B4-BE49-F238E27FC236}">
                  <a16:creationId xmlns:a16="http://schemas.microsoft.com/office/drawing/2014/main" xmlns="" id="{4B292161-86BC-454A-8ECD-77EB2C8D3A0A}"/>
                </a:ext>
              </a:extLst>
            </p:cNvPr>
            <p:cNvSpPr>
              <a:spLocks/>
            </p:cNvSpPr>
            <p:nvPr/>
          </p:nvSpPr>
          <p:spPr bwMode="auto">
            <a:xfrm>
              <a:off x="1418" y="663"/>
              <a:ext cx="184" cy="184"/>
            </a:xfrm>
            <a:custGeom>
              <a:avLst/>
              <a:gdLst>
                <a:gd name="T0" fmla="*/ 168 w 168"/>
                <a:gd name="T1" fmla="*/ 84 h 168"/>
                <a:gd name="T2" fmla="*/ 84 w 168"/>
                <a:gd name="T3" fmla="*/ 168 h 168"/>
                <a:gd name="T4" fmla="*/ 1 w 168"/>
                <a:gd name="T5" fmla="*/ 84 h 168"/>
                <a:gd name="T6" fmla="*/ 84 w 168"/>
                <a:gd name="T7" fmla="*/ 0 h 168"/>
                <a:gd name="T8" fmla="*/ 168 w 168"/>
                <a:gd name="T9" fmla="*/ 84 h 168"/>
              </a:gdLst>
              <a:ahLst/>
              <a:cxnLst>
                <a:cxn ang="0">
                  <a:pos x="T0" y="T1"/>
                </a:cxn>
                <a:cxn ang="0">
                  <a:pos x="T2" y="T3"/>
                </a:cxn>
                <a:cxn ang="0">
                  <a:pos x="T4" y="T5"/>
                </a:cxn>
                <a:cxn ang="0">
                  <a:pos x="T6" y="T7"/>
                </a:cxn>
                <a:cxn ang="0">
                  <a:pos x="T8" y="T9"/>
                </a:cxn>
              </a:cxnLst>
              <a:rect l="0" t="0" r="r" b="b"/>
              <a:pathLst>
                <a:path w="168" h="168">
                  <a:moveTo>
                    <a:pt x="168" y="84"/>
                  </a:moveTo>
                  <a:cubicBezTo>
                    <a:pt x="168" y="130"/>
                    <a:pt x="130" y="168"/>
                    <a:pt x="84" y="168"/>
                  </a:cubicBezTo>
                  <a:cubicBezTo>
                    <a:pt x="38" y="167"/>
                    <a:pt x="0" y="130"/>
                    <a:pt x="1" y="84"/>
                  </a:cubicBezTo>
                  <a:cubicBezTo>
                    <a:pt x="1" y="38"/>
                    <a:pt x="38" y="0"/>
                    <a:pt x="84" y="0"/>
                  </a:cubicBezTo>
                  <a:cubicBezTo>
                    <a:pt x="131" y="0"/>
                    <a:pt x="168" y="38"/>
                    <a:pt x="168"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84">
              <a:extLst>
                <a:ext uri="{FF2B5EF4-FFF2-40B4-BE49-F238E27FC236}">
                  <a16:creationId xmlns:a16="http://schemas.microsoft.com/office/drawing/2014/main" xmlns="" id="{C8D50C43-3904-4C71-9A4E-376543F4E13C}"/>
                </a:ext>
              </a:extLst>
            </p:cNvPr>
            <p:cNvSpPr>
              <a:spLocks/>
            </p:cNvSpPr>
            <p:nvPr/>
          </p:nvSpPr>
          <p:spPr bwMode="auto">
            <a:xfrm>
              <a:off x="1431" y="674"/>
              <a:ext cx="158" cy="159"/>
            </a:xfrm>
            <a:custGeom>
              <a:avLst/>
              <a:gdLst>
                <a:gd name="T0" fmla="*/ 144 w 144"/>
                <a:gd name="T1" fmla="*/ 73 h 145"/>
                <a:gd name="T2" fmla="*/ 72 w 144"/>
                <a:gd name="T3" fmla="*/ 145 h 145"/>
                <a:gd name="T4" fmla="*/ 0 w 144"/>
                <a:gd name="T5" fmla="*/ 72 h 145"/>
                <a:gd name="T6" fmla="*/ 72 w 144"/>
                <a:gd name="T7" fmla="*/ 0 h 145"/>
                <a:gd name="T8" fmla="*/ 144 w 144"/>
                <a:gd name="T9" fmla="*/ 73 h 145"/>
              </a:gdLst>
              <a:ahLst/>
              <a:cxnLst>
                <a:cxn ang="0">
                  <a:pos x="T0" y="T1"/>
                </a:cxn>
                <a:cxn ang="0">
                  <a:pos x="T2" y="T3"/>
                </a:cxn>
                <a:cxn ang="0">
                  <a:pos x="T4" y="T5"/>
                </a:cxn>
                <a:cxn ang="0">
                  <a:pos x="T6" y="T7"/>
                </a:cxn>
                <a:cxn ang="0">
                  <a:pos x="T8" y="T9"/>
                </a:cxn>
              </a:cxnLst>
              <a:rect l="0" t="0" r="r" b="b"/>
              <a:pathLst>
                <a:path w="144" h="145">
                  <a:moveTo>
                    <a:pt x="144" y="73"/>
                  </a:moveTo>
                  <a:cubicBezTo>
                    <a:pt x="144" y="113"/>
                    <a:pt x="112" y="145"/>
                    <a:pt x="72" y="145"/>
                  </a:cubicBezTo>
                  <a:cubicBezTo>
                    <a:pt x="32" y="145"/>
                    <a:pt x="0" y="112"/>
                    <a:pt x="0" y="72"/>
                  </a:cubicBezTo>
                  <a:cubicBezTo>
                    <a:pt x="0" y="32"/>
                    <a:pt x="33" y="0"/>
                    <a:pt x="72" y="0"/>
                  </a:cubicBezTo>
                  <a:cubicBezTo>
                    <a:pt x="112" y="0"/>
                    <a:pt x="144" y="33"/>
                    <a:pt x="144" y="7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85">
              <a:extLst>
                <a:ext uri="{FF2B5EF4-FFF2-40B4-BE49-F238E27FC236}">
                  <a16:creationId xmlns:a16="http://schemas.microsoft.com/office/drawing/2014/main" xmlns="" id="{0B22F6F0-97B0-4309-8C72-12474C69A80B}"/>
                </a:ext>
              </a:extLst>
            </p:cNvPr>
            <p:cNvSpPr>
              <a:spLocks/>
            </p:cNvSpPr>
            <p:nvPr/>
          </p:nvSpPr>
          <p:spPr bwMode="auto">
            <a:xfrm>
              <a:off x="1438" y="681"/>
              <a:ext cx="147" cy="80"/>
            </a:xfrm>
            <a:custGeom>
              <a:avLst/>
              <a:gdLst>
                <a:gd name="T0" fmla="*/ 66 w 134"/>
                <a:gd name="T1" fmla="*/ 73 h 73"/>
                <a:gd name="T2" fmla="*/ 12 w 134"/>
                <a:gd name="T3" fmla="*/ 34 h 73"/>
                <a:gd name="T4" fmla="*/ 66 w 134"/>
                <a:gd name="T5" fmla="*/ 0 h 73"/>
                <a:gd name="T6" fmla="*/ 119 w 134"/>
                <a:gd name="T7" fmla="*/ 31 h 73"/>
                <a:gd name="T8" fmla="*/ 66 w 134"/>
                <a:gd name="T9" fmla="*/ 73 h 73"/>
              </a:gdLst>
              <a:ahLst/>
              <a:cxnLst>
                <a:cxn ang="0">
                  <a:pos x="T0" y="T1"/>
                </a:cxn>
                <a:cxn ang="0">
                  <a:pos x="T2" y="T3"/>
                </a:cxn>
                <a:cxn ang="0">
                  <a:pos x="T4" y="T5"/>
                </a:cxn>
                <a:cxn ang="0">
                  <a:pos x="T6" y="T7"/>
                </a:cxn>
                <a:cxn ang="0">
                  <a:pos x="T8" y="T9"/>
                </a:cxn>
              </a:cxnLst>
              <a:rect l="0" t="0" r="r" b="b"/>
              <a:pathLst>
                <a:path w="134" h="73">
                  <a:moveTo>
                    <a:pt x="66" y="73"/>
                  </a:moveTo>
                  <a:cubicBezTo>
                    <a:pt x="34" y="73"/>
                    <a:pt x="0" y="58"/>
                    <a:pt x="12" y="34"/>
                  </a:cubicBezTo>
                  <a:cubicBezTo>
                    <a:pt x="21" y="14"/>
                    <a:pt x="42" y="0"/>
                    <a:pt x="66" y="0"/>
                  </a:cubicBezTo>
                  <a:cubicBezTo>
                    <a:pt x="90" y="0"/>
                    <a:pt x="109" y="13"/>
                    <a:pt x="119" y="31"/>
                  </a:cubicBezTo>
                  <a:cubicBezTo>
                    <a:pt x="134" y="59"/>
                    <a:pt x="99"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86">
              <a:extLst>
                <a:ext uri="{FF2B5EF4-FFF2-40B4-BE49-F238E27FC236}">
                  <a16:creationId xmlns:a16="http://schemas.microsoft.com/office/drawing/2014/main" xmlns="" id="{F85213E6-18C5-49BB-A213-EA7278926675}"/>
                </a:ext>
              </a:extLst>
            </p:cNvPr>
            <p:cNvSpPr>
              <a:spLocks/>
            </p:cNvSpPr>
            <p:nvPr/>
          </p:nvSpPr>
          <p:spPr bwMode="auto">
            <a:xfrm>
              <a:off x="994" y="886"/>
              <a:ext cx="184" cy="183"/>
            </a:xfrm>
            <a:custGeom>
              <a:avLst/>
              <a:gdLst>
                <a:gd name="T0" fmla="*/ 168 w 168"/>
                <a:gd name="T1" fmla="*/ 84 h 167"/>
                <a:gd name="T2" fmla="*/ 84 w 168"/>
                <a:gd name="T3" fmla="*/ 167 h 167"/>
                <a:gd name="T4" fmla="*/ 1 w 168"/>
                <a:gd name="T5" fmla="*/ 83 h 167"/>
                <a:gd name="T6" fmla="*/ 84 w 168"/>
                <a:gd name="T7" fmla="*/ 0 h 167"/>
                <a:gd name="T8" fmla="*/ 168 w 168"/>
                <a:gd name="T9" fmla="*/ 84 h 167"/>
              </a:gdLst>
              <a:ahLst/>
              <a:cxnLst>
                <a:cxn ang="0">
                  <a:pos x="T0" y="T1"/>
                </a:cxn>
                <a:cxn ang="0">
                  <a:pos x="T2" y="T3"/>
                </a:cxn>
                <a:cxn ang="0">
                  <a:pos x="T4" y="T5"/>
                </a:cxn>
                <a:cxn ang="0">
                  <a:pos x="T6" y="T7"/>
                </a:cxn>
                <a:cxn ang="0">
                  <a:pos x="T8" y="T9"/>
                </a:cxn>
              </a:cxnLst>
              <a:rect l="0" t="0" r="r" b="b"/>
              <a:pathLst>
                <a:path w="168" h="167">
                  <a:moveTo>
                    <a:pt x="168" y="84"/>
                  </a:moveTo>
                  <a:cubicBezTo>
                    <a:pt x="168" y="130"/>
                    <a:pt x="130" y="167"/>
                    <a:pt x="84" y="167"/>
                  </a:cubicBezTo>
                  <a:cubicBezTo>
                    <a:pt x="38" y="167"/>
                    <a:pt x="0" y="130"/>
                    <a:pt x="1" y="83"/>
                  </a:cubicBezTo>
                  <a:cubicBezTo>
                    <a:pt x="1" y="37"/>
                    <a:pt x="38" y="0"/>
                    <a:pt x="84" y="0"/>
                  </a:cubicBezTo>
                  <a:cubicBezTo>
                    <a:pt x="131" y="0"/>
                    <a:pt x="168" y="38"/>
                    <a:pt x="168"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87">
              <a:extLst>
                <a:ext uri="{FF2B5EF4-FFF2-40B4-BE49-F238E27FC236}">
                  <a16:creationId xmlns:a16="http://schemas.microsoft.com/office/drawing/2014/main" xmlns="" id="{D7F8E7F7-B19B-46A4-8BE8-B6CF3991FC57}"/>
                </a:ext>
              </a:extLst>
            </p:cNvPr>
            <p:cNvSpPr>
              <a:spLocks/>
            </p:cNvSpPr>
            <p:nvPr/>
          </p:nvSpPr>
          <p:spPr bwMode="auto">
            <a:xfrm>
              <a:off x="1007" y="898"/>
              <a:ext cx="158" cy="158"/>
            </a:xfrm>
            <a:custGeom>
              <a:avLst/>
              <a:gdLst>
                <a:gd name="T0" fmla="*/ 144 w 144"/>
                <a:gd name="T1" fmla="*/ 72 h 144"/>
                <a:gd name="T2" fmla="*/ 72 w 144"/>
                <a:gd name="T3" fmla="*/ 144 h 144"/>
                <a:gd name="T4" fmla="*/ 0 w 144"/>
                <a:gd name="T5" fmla="*/ 72 h 144"/>
                <a:gd name="T6" fmla="*/ 72 w 144"/>
                <a:gd name="T7" fmla="*/ 0 h 144"/>
                <a:gd name="T8" fmla="*/ 144 w 144"/>
                <a:gd name="T9" fmla="*/ 72 h 144"/>
              </a:gdLst>
              <a:ahLst/>
              <a:cxnLst>
                <a:cxn ang="0">
                  <a:pos x="T0" y="T1"/>
                </a:cxn>
                <a:cxn ang="0">
                  <a:pos x="T2" y="T3"/>
                </a:cxn>
                <a:cxn ang="0">
                  <a:pos x="T4" y="T5"/>
                </a:cxn>
                <a:cxn ang="0">
                  <a:pos x="T6" y="T7"/>
                </a:cxn>
                <a:cxn ang="0">
                  <a:pos x="T8" y="T9"/>
                </a:cxn>
              </a:cxnLst>
              <a:rect l="0" t="0" r="r" b="b"/>
              <a:pathLst>
                <a:path w="144" h="144">
                  <a:moveTo>
                    <a:pt x="144" y="72"/>
                  </a:moveTo>
                  <a:cubicBezTo>
                    <a:pt x="144" y="112"/>
                    <a:pt x="112" y="144"/>
                    <a:pt x="72" y="144"/>
                  </a:cubicBezTo>
                  <a:cubicBezTo>
                    <a:pt x="32" y="144"/>
                    <a:pt x="0" y="112"/>
                    <a:pt x="0" y="72"/>
                  </a:cubicBezTo>
                  <a:cubicBezTo>
                    <a:pt x="0" y="32"/>
                    <a:pt x="33" y="0"/>
                    <a:pt x="72" y="0"/>
                  </a:cubicBezTo>
                  <a:cubicBezTo>
                    <a:pt x="112" y="0"/>
                    <a:pt x="144" y="32"/>
                    <a:pt x="144" y="7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88">
              <a:extLst>
                <a:ext uri="{FF2B5EF4-FFF2-40B4-BE49-F238E27FC236}">
                  <a16:creationId xmlns:a16="http://schemas.microsoft.com/office/drawing/2014/main" xmlns="" id="{3FFB3AE8-172D-4C2B-9010-13CC280F171D}"/>
                </a:ext>
              </a:extLst>
            </p:cNvPr>
            <p:cNvSpPr>
              <a:spLocks/>
            </p:cNvSpPr>
            <p:nvPr/>
          </p:nvSpPr>
          <p:spPr bwMode="auto">
            <a:xfrm>
              <a:off x="1014" y="905"/>
              <a:ext cx="147" cy="80"/>
            </a:xfrm>
            <a:custGeom>
              <a:avLst/>
              <a:gdLst>
                <a:gd name="T0" fmla="*/ 66 w 134"/>
                <a:gd name="T1" fmla="*/ 73 h 73"/>
                <a:gd name="T2" fmla="*/ 12 w 134"/>
                <a:gd name="T3" fmla="*/ 34 h 73"/>
                <a:gd name="T4" fmla="*/ 66 w 134"/>
                <a:gd name="T5" fmla="*/ 0 h 73"/>
                <a:gd name="T6" fmla="*/ 119 w 134"/>
                <a:gd name="T7" fmla="*/ 31 h 73"/>
                <a:gd name="T8" fmla="*/ 66 w 134"/>
                <a:gd name="T9" fmla="*/ 73 h 73"/>
              </a:gdLst>
              <a:ahLst/>
              <a:cxnLst>
                <a:cxn ang="0">
                  <a:pos x="T0" y="T1"/>
                </a:cxn>
                <a:cxn ang="0">
                  <a:pos x="T2" y="T3"/>
                </a:cxn>
                <a:cxn ang="0">
                  <a:pos x="T4" y="T5"/>
                </a:cxn>
                <a:cxn ang="0">
                  <a:pos x="T6" y="T7"/>
                </a:cxn>
                <a:cxn ang="0">
                  <a:pos x="T8" y="T9"/>
                </a:cxn>
              </a:cxnLst>
              <a:rect l="0" t="0" r="r" b="b"/>
              <a:pathLst>
                <a:path w="134" h="73">
                  <a:moveTo>
                    <a:pt x="66" y="73"/>
                  </a:moveTo>
                  <a:cubicBezTo>
                    <a:pt x="34" y="73"/>
                    <a:pt x="0" y="58"/>
                    <a:pt x="12" y="34"/>
                  </a:cubicBezTo>
                  <a:cubicBezTo>
                    <a:pt x="21" y="14"/>
                    <a:pt x="42" y="0"/>
                    <a:pt x="66" y="0"/>
                  </a:cubicBezTo>
                  <a:cubicBezTo>
                    <a:pt x="90" y="0"/>
                    <a:pt x="109" y="13"/>
                    <a:pt x="119" y="31"/>
                  </a:cubicBezTo>
                  <a:cubicBezTo>
                    <a:pt x="134" y="59"/>
                    <a:pt x="99"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89">
              <a:extLst>
                <a:ext uri="{FF2B5EF4-FFF2-40B4-BE49-F238E27FC236}">
                  <a16:creationId xmlns:a16="http://schemas.microsoft.com/office/drawing/2014/main" xmlns="" id="{B63A89CD-9459-47D9-AA23-B4DB79BD6618}"/>
                </a:ext>
              </a:extLst>
            </p:cNvPr>
            <p:cNvSpPr>
              <a:spLocks/>
            </p:cNvSpPr>
            <p:nvPr/>
          </p:nvSpPr>
          <p:spPr bwMode="auto">
            <a:xfrm>
              <a:off x="1206" y="886"/>
              <a:ext cx="184" cy="185"/>
            </a:xfrm>
            <a:custGeom>
              <a:avLst/>
              <a:gdLst>
                <a:gd name="T0" fmla="*/ 168 w 168"/>
                <a:gd name="T1" fmla="*/ 84 h 168"/>
                <a:gd name="T2" fmla="*/ 84 w 168"/>
                <a:gd name="T3" fmla="*/ 168 h 168"/>
                <a:gd name="T4" fmla="*/ 0 w 168"/>
                <a:gd name="T5" fmla="*/ 84 h 168"/>
                <a:gd name="T6" fmla="*/ 84 w 168"/>
                <a:gd name="T7" fmla="*/ 0 h 168"/>
                <a:gd name="T8" fmla="*/ 168 w 168"/>
                <a:gd name="T9" fmla="*/ 84 h 168"/>
              </a:gdLst>
              <a:ahLst/>
              <a:cxnLst>
                <a:cxn ang="0">
                  <a:pos x="T0" y="T1"/>
                </a:cxn>
                <a:cxn ang="0">
                  <a:pos x="T2" y="T3"/>
                </a:cxn>
                <a:cxn ang="0">
                  <a:pos x="T4" y="T5"/>
                </a:cxn>
                <a:cxn ang="0">
                  <a:pos x="T6" y="T7"/>
                </a:cxn>
                <a:cxn ang="0">
                  <a:pos x="T8" y="T9"/>
                </a:cxn>
              </a:cxnLst>
              <a:rect l="0" t="0" r="r" b="b"/>
              <a:pathLst>
                <a:path w="168" h="168">
                  <a:moveTo>
                    <a:pt x="168" y="84"/>
                  </a:moveTo>
                  <a:cubicBezTo>
                    <a:pt x="167" y="130"/>
                    <a:pt x="130" y="168"/>
                    <a:pt x="84" y="168"/>
                  </a:cubicBezTo>
                  <a:cubicBezTo>
                    <a:pt x="38" y="168"/>
                    <a:pt x="0" y="130"/>
                    <a:pt x="0" y="84"/>
                  </a:cubicBezTo>
                  <a:cubicBezTo>
                    <a:pt x="0" y="38"/>
                    <a:pt x="38" y="0"/>
                    <a:pt x="84" y="0"/>
                  </a:cubicBezTo>
                  <a:cubicBezTo>
                    <a:pt x="130" y="1"/>
                    <a:pt x="168" y="38"/>
                    <a:pt x="168"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90">
              <a:extLst>
                <a:ext uri="{FF2B5EF4-FFF2-40B4-BE49-F238E27FC236}">
                  <a16:creationId xmlns:a16="http://schemas.microsoft.com/office/drawing/2014/main" xmlns="" id="{2396056B-926C-444F-83AC-CF81284FD94F}"/>
                </a:ext>
              </a:extLst>
            </p:cNvPr>
            <p:cNvSpPr>
              <a:spLocks/>
            </p:cNvSpPr>
            <p:nvPr/>
          </p:nvSpPr>
          <p:spPr bwMode="auto">
            <a:xfrm>
              <a:off x="1219" y="898"/>
              <a:ext cx="158" cy="159"/>
            </a:xfrm>
            <a:custGeom>
              <a:avLst/>
              <a:gdLst>
                <a:gd name="T0" fmla="*/ 144 w 144"/>
                <a:gd name="T1" fmla="*/ 73 h 145"/>
                <a:gd name="T2" fmla="*/ 72 w 144"/>
                <a:gd name="T3" fmla="*/ 144 h 145"/>
                <a:gd name="T4" fmla="*/ 0 w 144"/>
                <a:gd name="T5" fmla="*/ 72 h 145"/>
                <a:gd name="T6" fmla="*/ 72 w 144"/>
                <a:gd name="T7" fmla="*/ 0 h 145"/>
                <a:gd name="T8" fmla="*/ 144 w 144"/>
                <a:gd name="T9" fmla="*/ 73 h 145"/>
              </a:gdLst>
              <a:ahLst/>
              <a:cxnLst>
                <a:cxn ang="0">
                  <a:pos x="T0" y="T1"/>
                </a:cxn>
                <a:cxn ang="0">
                  <a:pos x="T2" y="T3"/>
                </a:cxn>
                <a:cxn ang="0">
                  <a:pos x="T4" y="T5"/>
                </a:cxn>
                <a:cxn ang="0">
                  <a:pos x="T6" y="T7"/>
                </a:cxn>
                <a:cxn ang="0">
                  <a:pos x="T8" y="T9"/>
                </a:cxn>
              </a:cxnLst>
              <a:rect l="0" t="0" r="r" b="b"/>
              <a:pathLst>
                <a:path w="144" h="145">
                  <a:moveTo>
                    <a:pt x="144" y="73"/>
                  </a:moveTo>
                  <a:cubicBezTo>
                    <a:pt x="144" y="112"/>
                    <a:pt x="112" y="145"/>
                    <a:pt x="72" y="144"/>
                  </a:cubicBezTo>
                  <a:cubicBezTo>
                    <a:pt x="32" y="144"/>
                    <a:pt x="0" y="112"/>
                    <a:pt x="0" y="72"/>
                  </a:cubicBezTo>
                  <a:cubicBezTo>
                    <a:pt x="0" y="32"/>
                    <a:pt x="32" y="0"/>
                    <a:pt x="72" y="0"/>
                  </a:cubicBezTo>
                  <a:cubicBezTo>
                    <a:pt x="112" y="0"/>
                    <a:pt x="144" y="33"/>
                    <a:pt x="144" y="7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91">
              <a:extLst>
                <a:ext uri="{FF2B5EF4-FFF2-40B4-BE49-F238E27FC236}">
                  <a16:creationId xmlns:a16="http://schemas.microsoft.com/office/drawing/2014/main" xmlns="" id="{23ED7595-4F45-4A21-9D32-5561D594A6B3}"/>
                </a:ext>
              </a:extLst>
            </p:cNvPr>
            <p:cNvSpPr>
              <a:spLocks/>
            </p:cNvSpPr>
            <p:nvPr/>
          </p:nvSpPr>
          <p:spPr bwMode="auto">
            <a:xfrm>
              <a:off x="1226" y="905"/>
              <a:ext cx="147" cy="81"/>
            </a:xfrm>
            <a:custGeom>
              <a:avLst/>
              <a:gdLst>
                <a:gd name="T0" fmla="*/ 66 w 134"/>
                <a:gd name="T1" fmla="*/ 74 h 74"/>
                <a:gd name="T2" fmla="*/ 12 w 134"/>
                <a:gd name="T3" fmla="*/ 35 h 74"/>
                <a:gd name="T4" fmla="*/ 66 w 134"/>
                <a:gd name="T5" fmla="*/ 0 h 74"/>
                <a:gd name="T6" fmla="*/ 119 w 134"/>
                <a:gd name="T7" fmla="*/ 32 h 74"/>
                <a:gd name="T8" fmla="*/ 66 w 134"/>
                <a:gd name="T9" fmla="*/ 74 h 74"/>
              </a:gdLst>
              <a:ahLst/>
              <a:cxnLst>
                <a:cxn ang="0">
                  <a:pos x="T0" y="T1"/>
                </a:cxn>
                <a:cxn ang="0">
                  <a:pos x="T2" y="T3"/>
                </a:cxn>
                <a:cxn ang="0">
                  <a:pos x="T4" y="T5"/>
                </a:cxn>
                <a:cxn ang="0">
                  <a:pos x="T6" y="T7"/>
                </a:cxn>
                <a:cxn ang="0">
                  <a:pos x="T8" y="T9"/>
                </a:cxn>
              </a:cxnLst>
              <a:rect l="0" t="0" r="r" b="b"/>
              <a:pathLst>
                <a:path w="134" h="74">
                  <a:moveTo>
                    <a:pt x="66" y="74"/>
                  </a:moveTo>
                  <a:cubicBezTo>
                    <a:pt x="33" y="73"/>
                    <a:pt x="0" y="59"/>
                    <a:pt x="12" y="35"/>
                  </a:cubicBezTo>
                  <a:cubicBezTo>
                    <a:pt x="21" y="15"/>
                    <a:pt x="42" y="0"/>
                    <a:pt x="66" y="0"/>
                  </a:cubicBezTo>
                  <a:cubicBezTo>
                    <a:pt x="89" y="0"/>
                    <a:pt x="109" y="13"/>
                    <a:pt x="119" y="32"/>
                  </a:cubicBezTo>
                  <a:cubicBezTo>
                    <a:pt x="134" y="60"/>
                    <a:pt x="99" y="74"/>
                    <a:pt x="66" y="74"/>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92">
              <a:extLst>
                <a:ext uri="{FF2B5EF4-FFF2-40B4-BE49-F238E27FC236}">
                  <a16:creationId xmlns:a16="http://schemas.microsoft.com/office/drawing/2014/main" xmlns="" id="{AB9580DB-5E2D-4A2B-B78C-02E2333A9B3C}"/>
                </a:ext>
              </a:extLst>
            </p:cNvPr>
            <p:cNvSpPr>
              <a:spLocks/>
            </p:cNvSpPr>
            <p:nvPr/>
          </p:nvSpPr>
          <p:spPr bwMode="auto">
            <a:xfrm>
              <a:off x="1418" y="887"/>
              <a:ext cx="183" cy="184"/>
            </a:xfrm>
            <a:custGeom>
              <a:avLst/>
              <a:gdLst>
                <a:gd name="T0" fmla="*/ 167 w 167"/>
                <a:gd name="T1" fmla="*/ 84 h 167"/>
                <a:gd name="T2" fmla="*/ 83 w 167"/>
                <a:gd name="T3" fmla="*/ 167 h 167"/>
                <a:gd name="T4" fmla="*/ 0 w 167"/>
                <a:gd name="T5" fmla="*/ 83 h 167"/>
                <a:gd name="T6" fmla="*/ 84 w 167"/>
                <a:gd name="T7" fmla="*/ 0 h 167"/>
                <a:gd name="T8" fmla="*/ 167 w 167"/>
                <a:gd name="T9" fmla="*/ 84 h 167"/>
              </a:gdLst>
              <a:ahLst/>
              <a:cxnLst>
                <a:cxn ang="0">
                  <a:pos x="T0" y="T1"/>
                </a:cxn>
                <a:cxn ang="0">
                  <a:pos x="T2" y="T3"/>
                </a:cxn>
                <a:cxn ang="0">
                  <a:pos x="T4" y="T5"/>
                </a:cxn>
                <a:cxn ang="0">
                  <a:pos x="T6" y="T7"/>
                </a:cxn>
                <a:cxn ang="0">
                  <a:pos x="T8" y="T9"/>
                </a:cxn>
              </a:cxnLst>
              <a:rect l="0" t="0" r="r" b="b"/>
              <a:pathLst>
                <a:path w="167" h="167">
                  <a:moveTo>
                    <a:pt x="167" y="84"/>
                  </a:moveTo>
                  <a:cubicBezTo>
                    <a:pt x="167" y="130"/>
                    <a:pt x="130" y="167"/>
                    <a:pt x="83" y="167"/>
                  </a:cubicBezTo>
                  <a:cubicBezTo>
                    <a:pt x="37" y="167"/>
                    <a:pt x="0" y="130"/>
                    <a:pt x="0" y="83"/>
                  </a:cubicBezTo>
                  <a:cubicBezTo>
                    <a:pt x="0" y="37"/>
                    <a:pt x="38" y="0"/>
                    <a:pt x="84" y="0"/>
                  </a:cubicBezTo>
                  <a:cubicBezTo>
                    <a:pt x="130" y="0"/>
                    <a:pt x="167" y="38"/>
                    <a:pt x="167"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93">
              <a:extLst>
                <a:ext uri="{FF2B5EF4-FFF2-40B4-BE49-F238E27FC236}">
                  <a16:creationId xmlns:a16="http://schemas.microsoft.com/office/drawing/2014/main" xmlns="" id="{9F34A446-4D16-48FE-A0FA-444A9B7EC2C1}"/>
                </a:ext>
              </a:extLst>
            </p:cNvPr>
            <p:cNvSpPr>
              <a:spLocks/>
            </p:cNvSpPr>
            <p:nvPr/>
          </p:nvSpPr>
          <p:spPr bwMode="auto">
            <a:xfrm>
              <a:off x="1430" y="900"/>
              <a:ext cx="159" cy="157"/>
            </a:xfrm>
            <a:custGeom>
              <a:avLst/>
              <a:gdLst>
                <a:gd name="T0" fmla="*/ 145 w 145"/>
                <a:gd name="T1" fmla="*/ 72 h 144"/>
                <a:gd name="T2" fmla="*/ 73 w 145"/>
                <a:gd name="T3" fmla="*/ 144 h 144"/>
                <a:gd name="T4" fmla="*/ 1 w 145"/>
                <a:gd name="T5" fmla="*/ 72 h 144"/>
                <a:gd name="T6" fmla="*/ 73 w 145"/>
                <a:gd name="T7" fmla="*/ 0 h 144"/>
                <a:gd name="T8" fmla="*/ 145 w 145"/>
                <a:gd name="T9" fmla="*/ 72 h 144"/>
              </a:gdLst>
              <a:ahLst/>
              <a:cxnLst>
                <a:cxn ang="0">
                  <a:pos x="T0" y="T1"/>
                </a:cxn>
                <a:cxn ang="0">
                  <a:pos x="T2" y="T3"/>
                </a:cxn>
                <a:cxn ang="0">
                  <a:pos x="T4" y="T5"/>
                </a:cxn>
                <a:cxn ang="0">
                  <a:pos x="T6" y="T7"/>
                </a:cxn>
                <a:cxn ang="0">
                  <a:pos x="T8" y="T9"/>
                </a:cxn>
              </a:cxnLst>
              <a:rect l="0" t="0" r="r" b="b"/>
              <a:pathLst>
                <a:path w="145" h="144">
                  <a:moveTo>
                    <a:pt x="145" y="72"/>
                  </a:moveTo>
                  <a:cubicBezTo>
                    <a:pt x="145" y="112"/>
                    <a:pt x="112" y="144"/>
                    <a:pt x="73" y="144"/>
                  </a:cubicBezTo>
                  <a:cubicBezTo>
                    <a:pt x="33" y="144"/>
                    <a:pt x="0" y="111"/>
                    <a:pt x="1" y="72"/>
                  </a:cubicBezTo>
                  <a:cubicBezTo>
                    <a:pt x="1" y="32"/>
                    <a:pt x="33" y="0"/>
                    <a:pt x="73" y="0"/>
                  </a:cubicBezTo>
                  <a:cubicBezTo>
                    <a:pt x="113" y="0"/>
                    <a:pt x="145" y="32"/>
                    <a:pt x="145" y="72"/>
                  </a:cubicBezTo>
                  <a:close/>
                </a:path>
              </a:pathLst>
            </a:custGeom>
            <a:solidFill>
              <a:srgbClr val="B82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94">
              <a:extLst>
                <a:ext uri="{FF2B5EF4-FFF2-40B4-BE49-F238E27FC236}">
                  <a16:creationId xmlns:a16="http://schemas.microsoft.com/office/drawing/2014/main" xmlns="" id="{5B78D825-FBFB-4236-A8EC-88D51744CD2B}"/>
                </a:ext>
              </a:extLst>
            </p:cNvPr>
            <p:cNvSpPr>
              <a:spLocks/>
            </p:cNvSpPr>
            <p:nvPr/>
          </p:nvSpPr>
          <p:spPr bwMode="auto">
            <a:xfrm>
              <a:off x="1438" y="906"/>
              <a:ext cx="147" cy="80"/>
            </a:xfrm>
            <a:custGeom>
              <a:avLst/>
              <a:gdLst>
                <a:gd name="T0" fmla="*/ 66 w 134"/>
                <a:gd name="T1" fmla="*/ 73 h 73"/>
                <a:gd name="T2" fmla="*/ 11 w 134"/>
                <a:gd name="T3" fmla="*/ 34 h 73"/>
                <a:gd name="T4" fmla="*/ 66 w 134"/>
                <a:gd name="T5" fmla="*/ 0 h 73"/>
                <a:gd name="T6" fmla="*/ 119 w 134"/>
                <a:gd name="T7" fmla="*/ 31 h 73"/>
                <a:gd name="T8" fmla="*/ 66 w 134"/>
                <a:gd name="T9" fmla="*/ 73 h 73"/>
              </a:gdLst>
              <a:ahLst/>
              <a:cxnLst>
                <a:cxn ang="0">
                  <a:pos x="T0" y="T1"/>
                </a:cxn>
                <a:cxn ang="0">
                  <a:pos x="T2" y="T3"/>
                </a:cxn>
                <a:cxn ang="0">
                  <a:pos x="T4" y="T5"/>
                </a:cxn>
                <a:cxn ang="0">
                  <a:pos x="T6" y="T7"/>
                </a:cxn>
                <a:cxn ang="0">
                  <a:pos x="T8" y="T9"/>
                </a:cxn>
              </a:cxnLst>
              <a:rect l="0" t="0" r="r" b="b"/>
              <a:pathLst>
                <a:path w="134" h="73">
                  <a:moveTo>
                    <a:pt x="66" y="73"/>
                  </a:moveTo>
                  <a:cubicBezTo>
                    <a:pt x="33" y="73"/>
                    <a:pt x="0" y="58"/>
                    <a:pt x="11" y="34"/>
                  </a:cubicBezTo>
                  <a:cubicBezTo>
                    <a:pt x="21" y="14"/>
                    <a:pt x="41" y="0"/>
                    <a:pt x="66" y="0"/>
                  </a:cubicBezTo>
                  <a:cubicBezTo>
                    <a:pt x="89" y="0"/>
                    <a:pt x="109" y="13"/>
                    <a:pt x="119" y="31"/>
                  </a:cubicBezTo>
                  <a:cubicBezTo>
                    <a:pt x="134" y="59"/>
                    <a:pt x="98"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95">
              <a:extLst>
                <a:ext uri="{FF2B5EF4-FFF2-40B4-BE49-F238E27FC236}">
                  <a16:creationId xmlns:a16="http://schemas.microsoft.com/office/drawing/2014/main" xmlns="" id="{07EB8C51-8778-420B-AF91-70CA4ECC0451}"/>
                </a:ext>
              </a:extLst>
            </p:cNvPr>
            <p:cNvSpPr>
              <a:spLocks/>
            </p:cNvSpPr>
            <p:nvPr/>
          </p:nvSpPr>
          <p:spPr bwMode="auto">
            <a:xfrm>
              <a:off x="1046" y="711"/>
              <a:ext cx="83" cy="83"/>
            </a:xfrm>
            <a:custGeom>
              <a:avLst/>
              <a:gdLst>
                <a:gd name="T0" fmla="*/ 83 w 83"/>
                <a:gd name="T1" fmla="*/ 28 h 83"/>
                <a:gd name="T2" fmla="*/ 54 w 83"/>
                <a:gd name="T3" fmla="*/ 28 h 83"/>
                <a:gd name="T4" fmla="*/ 54 w 83"/>
                <a:gd name="T5" fmla="*/ 0 h 83"/>
                <a:gd name="T6" fmla="*/ 29 w 83"/>
                <a:gd name="T7" fmla="*/ 0 h 83"/>
                <a:gd name="T8" fmla="*/ 29 w 83"/>
                <a:gd name="T9" fmla="*/ 28 h 83"/>
                <a:gd name="T10" fmla="*/ 0 w 83"/>
                <a:gd name="T11" fmla="*/ 28 h 83"/>
                <a:gd name="T12" fmla="*/ 0 w 83"/>
                <a:gd name="T13" fmla="*/ 54 h 83"/>
                <a:gd name="T14" fmla="*/ 28 w 83"/>
                <a:gd name="T15" fmla="*/ 54 h 83"/>
                <a:gd name="T16" fmla="*/ 28 w 83"/>
                <a:gd name="T17" fmla="*/ 83 h 83"/>
                <a:gd name="T18" fmla="*/ 54 w 83"/>
                <a:gd name="T19" fmla="*/ 83 h 83"/>
                <a:gd name="T20" fmla="*/ 54 w 83"/>
                <a:gd name="T21" fmla="*/ 55 h 83"/>
                <a:gd name="T22" fmla="*/ 83 w 83"/>
                <a:gd name="T23" fmla="*/ 55 h 83"/>
                <a:gd name="T24" fmla="*/ 83 w 83"/>
                <a:gd name="T25" fmla="*/ 2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3">
                  <a:moveTo>
                    <a:pt x="83" y="28"/>
                  </a:moveTo>
                  <a:lnTo>
                    <a:pt x="54" y="28"/>
                  </a:lnTo>
                  <a:lnTo>
                    <a:pt x="54" y="0"/>
                  </a:lnTo>
                  <a:lnTo>
                    <a:pt x="29" y="0"/>
                  </a:lnTo>
                  <a:lnTo>
                    <a:pt x="29" y="28"/>
                  </a:lnTo>
                  <a:lnTo>
                    <a:pt x="0" y="28"/>
                  </a:lnTo>
                  <a:lnTo>
                    <a:pt x="0" y="54"/>
                  </a:lnTo>
                  <a:lnTo>
                    <a:pt x="28" y="54"/>
                  </a:lnTo>
                  <a:lnTo>
                    <a:pt x="28" y="83"/>
                  </a:lnTo>
                  <a:lnTo>
                    <a:pt x="54" y="83"/>
                  </a:lnTo>
                  <a:lnTo>
                    <a:pt x="54" y="55"/>
                  </a:lnTo>
                  <a:lnTo>
                    <a:pt x="83" y="55"/>
                  </a:lnTo>
                  <a:lnTo>
                    <a:pt x="8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96">
              <a:extLst>
                <a:ext uri="{FF2B5EF4-FFF2-40B4-BE49-F238E27FC236}">
                  <a16:creationId xmlns:a16="http://schemas.microsoft.com/office/drawing/2014/main" xmlns="" id="{84E2F553-D3F9-4E85-A6AE-6D13017D10DB}"/>
                </a:ext>
              </a:extLst>
            </p:cNvPr>
            <p:cNvSpPr>
              <a:spLocks/>
            </p:cNvSpPr>
            <p:nvPr/>
          </p:nvSpPr>
          <p:spPr bwMode="auto">
            <a:xfrm>
              <a:off x="1048" y="939"/>
              <a:ext cx="77" cy="77"/>
            </a:xfrm>
            <a:custGeom>
              <a:avLst/>
              <a:gdLst>
                <a:gd name="T0" fmla="*/ 77 w 77"/>
                <a:gd name="T1" fmla="*/ 19 h 77"/>
                <a:gd name="T2" fmla="*/ 58 w 77"/>
                <a:gd name="T3" fmla="*/ 0 h 77"/>
                <a:gd name="T4" fmla="*/ 38 w 77"/>
                <a:gd name="T5" fmla="*/ 21 h 77"/>
                <a:gd name="T6" fmla="*/ 18 w 77"/>
                <a:gd name="T7" fmla="*/ 0 h 77"/>
                <a:gd name="T8" fmla="*/ 0 w 77"/>
                <a:gd name="T9" fmla="*/ 19 h 77"/>
                <a:gd name="T10" fmla="*/ 20 w 77"/>
                <a:gd name="T11" fmla="*/ 38 h 77"/>
                <a:gd name="T12" fmla="*/ 0 w 77"/>
                <a:gd name="T13" fmla="*/ 59 h 77"/>
                <a:gd name="T14" fmla="*/ 17 w 77"/>
                <a:gd name="T15" fmla="*/ 77 h 77"/>
                <a:gd name="T16" fmla="*/ 38 w 77"/>
                <a:gd name="T17" fmla="*/ 57 h 77"/>
                <a:gd name="T18" fmla="*/ 58 w 77"/>
                <a:gd name="T19" fmla="*/ 77 h 77"/>
                <a:gd name="T20" fmla="*/ 77 w 77"/>
                <a:gd name="T21" fmla="*/ 59 h 77"/>
                <a:gd name="T22" fmla="*/ 56 w 77"/>
                <a:gd name="T23" fmla="*/ 38 h 77"/>
                <a:gd name="T24" fmla="*/ 77 w 77"/>
                <a:gd name="T25"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77" y="19"/>
                  </a:moveTo>
                  <a:lnTo>
                    <a:pt x="58" y="0"/>
                  </a:lnTo>
                  <a:lnTo>
                    <a:pt x="38" y="21"/>
                  </a:lnTo>
                  <a:lnTo>
                    <a:pt x="18" y="0"/>
                  </a:lnTo>
                  <a:lnTo>
                    <a:pt x="0" y="19"/>
                  </a:lnTo>
                  <a:lnTo>
                    <a:pt x="20" y="38"/>
                  </a:lnTo>
                  <a:lnTo>
                    <a:pt x="0" y="59"/>
                  </a:lnTo>
                  <a:lnTo>
                    <a:pt x="17" y="77"/>
                  </a:lnTo>
                  <a:lnTo>
                    <a:pt x="38" y="57"/>
                  </a:lnTo>
                  <a:lnTo>
                    <a:pt x="58" y="77"/>
                  </a:lnTo>
                  <a:lnTo>
                    <a:pt x="77" y="59"/>
                  </a:lnTo>
                  <a:lnTo>
                    <a:pt x="56" y="38"/>
                  </a:lnTo>
                  <a:lnTo>
                    <a:pt x="7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Rectangle 97">
              <a:extLst>
                <a:ext uri="{FF2B5EF4-FFF2-40B4-BE49-F238E27FC236}">
                  <a16:creationId xmlns:a16="http://schemas.microsoft.com/office/drawing/2014/main" xmlns="" id="{1DD4C662-2850-4508-B534-7F23ACA1E311}"/>
                </a:ext>
              </a:extLst>
            </p:cNvPr>
            <p:cNvSpPr>
              <a:spLocks noChangeArrowheads="1"/>
            </p:cNvSpPr>
            <p:nvPr/>
          </p:nvSpPr>
          <p:spPr bwMode="auto">
            <a:xfrm>
              <a:off x="1258" y="741"/>
              <a:ext cx="82"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98">
              <a:extLst>
                <a:ext uri="{FF2B5EF4-FFF2-40B4-BE49-F238E27FC236}">
                  <a16:creationId xmlns:a16="http://schemas.microsoft.com/office/drawing/2014/main" xmlns="" id="{1E94575C-C05F-4CD9-8CC2-76C0B393EA64}"/>
                </a:ext>
              </a:extLst>
            </p:cNvPr>
            <p:cNvSpPr>
              <a:spLocks noEditPoints="1"/>
            </p:cNvSpPr>
            <p:nvPr/>
          </p:nvSpPr>
          <p:spPr bwMode="auto">
            <a:xfrm>
              <a:off x="1470" y="719"/>
              <a:ext cx="83" cy="68"/>
            </a:xfrm>
            <a:custGeom>
              <a:avLst/>
              <a:gdLst>
                <a:gd name="T0" fmla="*/ 0 w 83"/>
                <a:gd name="T1" fmla="*/ 0 h 68"/>
                <a:gd name="T2" fmla="*/ 0 w 83"/>
                <a:gd name="T3" fmla="*/ 25 h 68"/>
                <a:gd name="T4" fmla="*/ 83 w 83"/>
                <a:gd name="T5" fmla="*/ 25 h 68"/>
                <a:gd name="T6" fmla="*/ 83 w 83"/>
                <a:gd name="T7" fmla="*/ 0 h 68"/>
                <a:gd name="T8" fmla="*/ 0 w 83"/>
                <a:gd name="T9" fmla="*/ 0 h 68"/>
                <a:gd name="T10" fmla="*/ 0 w 83"/>
                <a:gd name="T11" fmla="*/ 68 h 68"/>
                <a:gd name="T12" fmla="*/ 83 w 83"/>
                <a:gd name="T13" fmla="*/ 68 h 68"/>
                <a:gd name="T14" fmla="*/ 83 w 83"/>
                <a:gd name="T15" fmla="*/ 41 h 68"/>
                <a:gd name="T16" fmla="*/ 0 w 83"/>
                <a:gd name="T17" fmla="*/ 41 h 68"/>
                <a:gd name="T18" fmla="*/ 0 w 83"/>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68">
                  <a:moveTo>
                    <a:pt x="0" y="0"/>
                  </a:moveTo>
                  <a:lnTo>
                    <a:pt x="0" y="25"/>
                  </a:lnTo>
                  <a:lnTo>
                    <a:pt x="83" y="25"/>
                  </a:lnTo>
                  <a:lnTo>
                    <a:pt x="83" y="0"/>
                  </a:lnTo>
                  <a:lnTo>
                    <a:pt x="0" y="0"/>
                  </a:lnTo>
                  <a:close/>
                  <a:moveTo>
                    <a:pt x="0" y="68"/>
                  </a:moveTo>
                  <a:lnTo>
                    <a:pt x="83" y="68"/>
                  </a:lnTo>
                  <a:lnTo>
                    <a:pt x="83" y="41"/>
                  </a:lnTo>
                  <a:lnTo>
                    <a:pt x="0" y="41"/>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99">
              <a:extLst>
                <a:ext uri="{FF2B5EF4-FFF2-40B4-BE49-F238E27FC236}">
                  <a16:creationId xmlns:a16="http://schemas.microsoft.com/office/drawing/2014/main" xmlns="" id="{200B333B-C54A-40C4-8685-B4E26C2C18A8}"/>
                </a:ext>
              </a:extLst>
            </p:cNvPr>
            <p:cNvSpPr>
              <a:spLocks noEditPoints="1"/>
            </p:cNvSpPr>
            <p:nvPr/>
          </p:nvSpPr>
          <p:spPr bwMode="auto">
            <a:xfrm>
              <a:off x="1256" y="925"/>
              <a:ext cx="83" cy="104"/>
            </a:xfrm>
            <a:custGeom>
              <a:avLst/>
              <a:gdLst>
                <a:gd name="T0" fmla="*/ 0 w 75"/>
                <a:gd name="T1" fmla="*/ 36 h 95"/>
                <a:gd name="T2" fmla="*/ 0 w 75"/>
                <a:gd name="T3" fmla="*/ 59 h 95"/>
                <a:gd name="T4" fmla="*/ 75 w 75"/>
                <a:gd name="T5" fmla="*/ 59 h 95"/>
                <a:gd name="T6" fmla="*/ 75 w 75"/>
                <a:gd name="T7" fmla="*/ 36 h 95"/>
                <a:gd name="T8" fmla="*/ 0 w 75"/>
                <a:gd name="T9" fmla="*/ 36 h 95"/>
                <a:gd name="T10" fmla="*/ 38 w 75"/>
                <a:gd name="T11" fmla="*/ 28 h 95"/>
                <a:gd name="T12" fmla="*/ 52 w 75"/>
                <a:gd name="T13" fmla="*/ 14 h 95"/>
                <a:gd name="T14" fmla="*/ 38 w 75"/>
                <a:gd name="T15" fmla="*/ 0 h 95"/>
                <a:gd name="T16" fmla="*/ 24 w 75"/>
                <a:gd name="T17" fmla="*/ 14 h 95"/>
                <a:gd name="T18" fmla="*/ 38 w 75"/>
                <a:gd name="T19" fmla="*/ 28 h 95"/>
                <a:gd name="T20" fmla="*/ 38 w 75"/>
                <a:gd name="T21" fmla="*/ 67 h 95"/>
                <a:gd name="T22" fmla="*/ 24 w 75"/>
                <a:gd name="T23" fmla="*/ 81 h 95"/>
                <a:gd name="T24" fmla="*/ 37 w 75"/>
                <a:gd name="T25" fmla="*/ 95 h 95"/>
                <a:gd name="T26" fmla="*/ 51 w 75"/>
                <a:gd name="T27" fmla="*/ 81 h 95"/>
                <a:gd name="T28" fmla="*/ 38 w 75"/>
                <a:gd name="T29"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95">
                  <a:moveTo>
                    <a:pt x="0" y="36"/>
                  </a:moveTo>
                  <a:cubicBezTo>
                    <a:pt x="0" y="59"/>
                    <a:pt x="0" y="59"/>
                    <a:pt x="0" y="59"/>
                  </a:cubicBezTo>
                  <a:cubicBezTo>
                    <a:pt x="75" y="59"/>
                    <a:pt x="75" y="59"/>
                    <a:pt x="75" y="59"/>
                  </a:cubicBezTo>
                  <a:cubicBezTo>
                    <a:pt x="75" y="36"/>
                    <a:pt x="75" y="36"/>
                    <a:pt x="75" y="36"/>
                  </a:cubicBezTo>
                  <a:lnTo>
                    <a:pt x="0" y="36"/>
                  </a:lnTo>
                  <a:close/>
                  <a:moveTo>
                    <a:pt x="38" y="28"/>
                  </a:moveTo>
                  <a:cubicBezTo>
                    <a:pt x="45" y="28"/>
                    <a:pt x="52" y="22"/>
                    <a:pt x="52" y="14"/>
                  </a:cubicBezTo>
                  <a:cubicBezTo>
                    <a:pt x="52" y="7"/>
                    <a:pt x="45" y="1"/>
                    <a:pt x="38" y="0"/>
                  </a:cubicBezTo>
                  <a:cubicBezTo>
                    <a:pt x="30" y="0"/>
                    <a:pt x="24" y="7"/>
                    <a:pt x="24" y="14"/>
                  </a:cubicBezTo>
                  <a:cubicBezTo>
                    <a:pt x="24" y="22"/>
                    <a:pt x="30" y="28"/>
                    <a:pt x="38" y="28"/>
                  </a:cubicBezTo>
                  <a:close/>
                  <a:moveTo>
                    <a:pt x="38" y="67"/>
                  </a:moveTo>
                  <a:cubicBezTo>
                    <a:pt x="30" y="67"/>
                    <a:pt x="24" y="73"/>
                    <a:pt x="24" y="81"/>
                  </a:cubicBezTo>
                  <a:cubicBezTo>
                    <a:pt x="24" y="89"/>
                    <a:pt x="30" y="95"/>
                    <a:pt x="37" y="95"/>
                  </a:cubicBezTo>
                  <a:cubicBezTo>
                    <a:pt x="45" y="95"/>
                    <a:pt x="51" y="89"/>
                    <a:pt x="51" y="81"/>
                  </a:cubicBezTo>
                  <a:cubicBezTo>
                    <a:pt x="51" y="73"/>
                    <a:pt x="45" y="67"/>
                    <a:pt x="38"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100">
              <a:extLst>
                <a:ext uri="{FF2B5EF4-FFF2-40B4-BE49-F238E27FC236}">
                  <a16:creationId xmlns:a16="http://schemas.microsoft.com/office/drawing/2014/main" xmlns="" id="{5AF4375B-E980-4A57-B176-A7C61261595B}"/>
                </a:ext>
              </a:extLst>
            </p:cNvPr>
            <p:cNvSpPr>
              <a:spLocks/>
            </p:cNvSpPr>
            <p:nvPr/>
          </p:nvSpPr>
          <p:spPr bwMode="auto">
            <a:xfrm>
              <a:off x="1464" y="927"/>
              <a:ext cx="87" cy="100"/>
            </a:xfrm>
            <a:custGeom>
              <a:avLst/>
              <a:gdLst>
                <a:gd name="T0" fmla="*/ 62 w 79"/>
                <a:gd name="T1" fmla="*/ 59 h 91"/>
                <a:gd name="T2" fmla="*/ 45 w 79"/>
                <a:gd name="T3" fmla="*/ 67 h 91"/>
                <a:gd name="T4" fmla="*/ 24 w 79"/>
                <a:gd name="T5" fmla="*/ 45 h 91"/>
                <a:gd name="T6" fmla="*/ 45 w 79"/>
                <a:gd name="T7" fmla="*/ 24 h 91"/>
                <a:gd name="T8" fmla="*/ 62 w 79"/>
                <a:gd name="T9" fmla="*/ 32 h 91"/>
                <a:gd name="T10" fmla="*/ 79 w 79"/>
                <a:gd name="T11" fmla="*/ 15 h 91"/>
                <a:gd name="T12" fmla="*/ 45 w 79"/>
                <a:gd name="T13" fmla="*/ 0 h 91"/>
                <a:gd name="T14" fmla="*/ 0 w 79"/>
                <a:gd name="T15" fmla="*/ 45 h 91"/>
                <a:gd name="T16" fmla="*/ 45 w 79"/>
                <a:gd name="T17" fmla="*/ 91 h 91"/>
                <a:gd name="T18" fmla="*/ 79 w 79"/>
                <a:gd name="T19" fmla="*/ 76 h 91"/>
                <a:gd name="T20" fmla="*/ 62 w 79"/>
                <a:gd name="T21" fmla="*/ 5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91">
                  <a:moveTo>
                    <a:pt x="62" y="59"/>
                  </a:moveTo>
                  <a:cubicBezTo>
                    <a:pt x="58" y="64"/>
                    <a:pt x="52" y="67"/>
                    <a:pt x="45" y="67"/>
                  </a:cubicBezTo>
                  <a:cubicBezTo>
                    <a:pt x="33" y="67"/>
                    <a:pt x="24" y="57"/>
                    <a:pt x="24" y="45"/>
                  </a:cubicBezTo>
                  <a:cubicBezTo>
                    <a:pt x="24" y="33"/>
                    <a:pt x="33" y="23"/>
                    <a:pt x="45" y="24"/>
                  </a:cubicBezTo>
                  <a:cubicBezTo>
                    <a:pt x="52" y="24"/>
                    <a:pt x="58" y="27"/>
                    <a:pt x="62" y="32"/>
                  </a:cubicBezTo>
                  <a:cubicBezTo>
                    <a:pt x="79" y="15"/>
                    <a:pt x="79" y="15"/>
                    <a:pt x="79" y="15"/>
                  </a:cubicBezTo>
                  <a:cubicBezTo>
                    <a:pt x="71" y="5"/>
                    <a:pt x="59" y="0"/>
                    <a:pt x="45" y="0"/>
                  </a:cubicBezTo>
                  <a:cubicBezTo>
                    <a:pt x="20" y="0"/>
                    <a:pt x="0" y="20"/>
                    <a:pt x="0" y="45"/>
                  </a:cubicBezTo>
                  <a:cubicBezTo>
                    <a:pt x="0" y="70"/>
                    <a:pt x="20" y="91"/>
                    <a:pt x="45" y="91"/>
                  </a:cubicBezTo>
                  <a:cubicBezTo>
                    <a:pt x="58" y="91"/>
                    <a:pt x="70" y="85"/>
                    <a:pt x="79" y="76"/>
                  </a:cubicBezTo>
                  <a:lnTo>
                    <a:pt x="6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7" name="rul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59527">
            <a:off x="7490951" y="655026"/>
            <a:ext cx="3417364" cy="2542718"/>
          </a:xfrm>
          <a:prstGeom prst="rect">
            <a:avLst/>
          </a:prstGeom>
        </p:spPr>
      </p:pic>
      <p:grpSp>
        <p:nvGrpSpPr>
          <p:cNvPr id="223" name="backpack">
            <a:extLst>
              <a:ext uri="{FF2B5EF4-FFF2-40B4-BE49-F238E27FC236}">
                <a16:creationId xmlns:a16="http://schemas.microsoft.com/office/drawing/2014/main" xmlns="" id="{B3BE195E-0E58-4F13-B0C7-7E0623AAAB8B}"/>
              </a:ext>
            </a:extLst>
          </p:cNvPr>
          <p:cNvGrpSpPr/>
          <p:nvPr/>
        </p:nvGrpSpPr>
        <p:grpSpPr>
          <a:xfrm rot="21068835">
            <a:off x="9084353" y="2771509"/>
            <a:ext cx="2995238" cy="3124517"/>
            <a:chOff x="2519363" y="4110038"/>
            <a:chExt cx="2611437" cy="2724151"/>
          </a:xfrm>
        </p:grpSpPr>
        <p:grpSp>
          <p:nvGrpSpPr>
            <p:cNvPr id="189" name="backpack">
              <a:extLst>
                <a:ext uri="{FF2B5EF4-FFF2-40B4-BE49-F238E27FC236}">
                  <a16:creationId xmlns:a16="http://schemas.microsoft.com/office/drawing/2014/main" xmlns="" id="{03ADE41A-5966-404D-9F1F-7B9BF5AE83BB}"/>
                </a:ext>
              </a:extLst>
            </p:cNvPr>
            <p:cNvGrpSpPr>
              <a:grpSpLocks noChangeAspect="1"/>
            </p:cNvGrpSpPr>
            <p:nvPr/>
          </p:nvGrpSpPr>
          <p:grpSpPr bwMode="auto">
            <a:xfrm>
              <a:off x="2519363" y="4110038"/>
              <a:ext cx="2611437" cy="2724151"/>
              <a:chOff x="1587" y="2589"/>
              <a:chExt cx="1645" cy="1716"/>
            </a:xfrm>
          </p:grpSpPr>
          <p:sp>
            <p:nvSpPr>
              <p:cNvPr id="191" name="Freeform 21">
                <a:extLst>
                  <a:ext uri="{FF2B5EF4-FFF2-40B4-BE49-F238E27FC236}">
                    <a16:creationId xmlns:a16="http://schemas.microsoft.com/office/drawing/2014/main" xmlns="" id="{EAA4A17C-B30B-4482-81B9-6DE6D403546D}"/>
                  </a:ext>
                </a:extLst>
              </p:cNvPr>
              <p:cNvSpPr>
                <a:spLocks/>
              </p:cNvSpPr>
              <p:nvPr/>
            </p:nvSpPr>
            <p:spPr bwMode="auto">
              <a:xfrm>
                <a:off x="2617" y="2601"/>
                <a:ext cx="424" cy="405"/>
              </a:xfrm>
              <a:custGeom>
                <a:avLst/>
                <a:gdLst>
                  <a:gd name="T0" fmla="*/ 306 w 477"/>
                  <a:gd name="T1" fmla="*/ 16 h 457"/>
                  <a:gd name="T2" fmla="*/ 208 w 477"/>
                  <a:gd name="T3" fmla="*/ 15 h 457"/>
                  <a:gd name="T4" fmla="*/ 53 w 477"/>
                  <a:gd name="T5" fmla="*/ 267 h 457"/>
                  <a:gd name="T6" fmla="*/ 220 w 477"/>
                  <a:gd name="T7" fmla="*/ 309 h 457"/>
                  <a:gd name="T8" fmla="*/ 367 w 477"/>
                  <a:gd name="T9" fmla="*/ 101 h 457"/>
                  <a:gd name="T10" fmla="*/ 306 w 477"/>
                  <a:gd name="T11" fmla="*/ 16 h 457"/>
                </a:gdLst>
                <a:ahLst/>
                <a:cxnLst>
                  <a:cxn ang="0">
                    <a:pos x="T0" y="T1"/>
                  </a:cxn>
                  <a:cxn ang="0">
                    <a:pos x="T2" y="T3"/>
                  </a:cxn>
                  <a:cxn ang="0">
                    <a:pos x="T4" y="T5"/>
                  </a:cxn>
                  <a:cxn ang="0">
                    <a:pos x="T6" y="T7"/>
                  </a:cxn>
                  <a:cxn ang="0">
                    <a:pos x="T8" y="T9"/>
                  </a:cxn>
                  <a:cxn ang="0">
                    <a:pos x="T10" y="T11"/>
                  </a:cxn>
                </a:cxnLst>
                <a:rect l="0" t="0" r="r" b="b"/>
                <a:pathLst>
                  <a:path w="477" h="457">
                    <a:moveTo>
                      <a:pt x="306" y="16"/>
                    </a:moveTo>
                    <a:cubicBezTo>
                      <a:pt x="306" y="16"/>
                      <a:pt x="227" y="0"/>
                      <a:pt x="208" y="15"/>
                    </a:cubicBezTo>
                    <a:cubicBezTo>
                      <a:pt x="189" y="30"/>
                      <a:pt x="106" y="78"/>
                      <a:pt x="53" y="267"/>
                    </a:cubicBezTo>
                    <a:cubicBezTo>
                      <a:pt x="0" y="457"/>
                      <a:pt x="220" y="309"/>
                      <a:pt x="220" y="309"/>
                    </a:cubicBezTo>
                    <a:cubicBezTo>
                      <a:pt x="220" y="309"/>
                      <a:pt x="257" y="95"/>
                      <a:pt x="367" y="101"/>
                    </a:cubicBezTo>
                    <a:cubicBezTo>
                      <a:pt x="477" y="107"/>
                      <a:pt x="306" y="16"/>
                      <a:pt x="306" y="16"/>
                    </a:cubicBezTo>
                    <a:close/>
                  </a:path>
                </a:pathLst>
              </a:custGeom>
              <a:gradFill>
                <a:gsLst>
                  <a:gs pos="68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2">
                <a:extLst>
                  <a:ext uri="{FF2B5EF4-FFF2-40B4-BE49-F238E27FC236}">
                    <a16:creationId xmlns:a16="http://schemas.microsoft.com/office/drawing/2014/main" xmlns="" id="{71C28F04-F853-48EC-91DC-349A722486EF}"/>
                  </a:ext>
                </a:extLst>
              </p:cNvPr>
              <p:cNvSpPr>
                <a:spLocks/>
              </p:cNvSpPr>
              <p:nvPr/>
            </p:nvSpPr>
            <p:spPr bwMode="auto">
              <a:xfrm>
                <a:off x="2799" y="2589"/>
                <a:ext cx="433" cy="864"/>
              </a:xfrm>
              <a:custGeom>
                <a:avLst/>
                <a:gdLst>
                  <a:gd name="T0" fmla="*/ 212 w 488"/>
                  <a:gd name="T1" fmla="*/ 974 h 974"/>
                  <a:gd name="T2" fmla="*/ 388 w 488"/>
                  <a:gd name="T3" fmla="*/ 219 h 974"/>
                  <a:gd name="T4" fmla="*/ 137 w 488"/>
                  <a:gd name="T5" fmla="*/ 13 h 974"/>
                  <a:gd name="T6" fmla="*/ 70 w 488"/>
                  <a:gd name="T7" fmla="*/ 13 h 974"/>
                  <a:gd name="T8" fmla="*/ 1 w 488"/>
                  <a:gd name="T9" fmla="*/ 30 h 974"/>
                  <a:gd name="T10" fmla="*/ 5 w 488"/>
                  <a:gd name="T11" fmla="*/ 30 h 974"/>
                  <a:gd name="T12" fmla="*/ 15 w 488"/>
                  <a:gd name="T13" fmla="*/ 29 h 974"/>
                  <a:gd name="T14" fmla="*/ 105 w 488"/>
                  <a:gd name="T15" fmla="*/ 72 h 974"/>
                  <a:gd name="T16" fmla="*/ 195 w 488"/>
                  <a:gd name="T17" fmla="*/ 308 h 974"/>
                  <a:gd name="T18" fmla="*/ 90 w 488"/>
                  <a:gd name="T19" fmla="*/ 564 h 974"/>
                  <a:gd name="T20" fmla="*/ 212 w 488"/>
                  <a:gd name="T21"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8" h="974">
                    <a:moveTo>
                      <a:pt x="212" y="974"/>
                    </a:moveTo>
                    <a:cubicBezTo>
                      <a:pt x="212" y="974"/>
                      <a:pt x="488" y="498"/>
                      <a:pt x="388" y="219"/>
                    </a:cubicBezTo>
                    <a:cubicBezTo>
                      <a:pt x="310" y="0"/>
                      <a:pt x="219" y="6"/>
                      <a:pt x="137" y="13"/>
                    </a:cubicBezTo>
                    <a:cubicBezTo>
                      <a:pt x="114" y="14"/>
                      <a:pt x="92" y="16"/>
                      <a:pt x="70" y="13"/>
                    </a:cubicBezTo>
                    <a:cubicBezTo>
                      <a:pt x="37" y="9"/>
                      <a:pt x="5" y="24"/>
                      <a:pt x="1" y="30"/>
                    </a:cubicBezTo>
                    <a:cubicBezTo>
                      <a:pt x="0" y="31"/>
                      <a:pt x="2" y="30"/>
                      <a:pt x="5" y="30"/>
                    </a:cubicBezTo>
                    <a:cubicBezTo>
                      <a:pt x="8" y="29"/>
                      <a:pt x="11" y="29"/>
                      <a:pt x="15" y="29"/>
                    </a:cubicBezTo>
                    <a:cubicBezTo>
                      <a:pt x="43" y="30"/>
                      <a:pt x="84" y="50"/>
                      <a:pt x="105" y="72"/>
                    </a:cubicBezTo>
                    <a:cubicBezTo>
                      <a:pt x="138" y="108"/>
                      <a:pt x="203" y="189"/>
                      <a:pt x="195" y="308"/>
                    </a:cubicBezTo>
                    <a:cubicBezTo>
                      <a:pt x="184" y="482"/>
                      <a:pt x="90" y="564"/>
                      <a:pt x="90" y="564"/>
                    </a:cubicBezTo>
                    <a:cubicBezTo>
                      <a:pt x="90" y="564"/>
                      <a:pt x="48" y="780"/>
                      <a:pt x="212" y="974"/>
                    </a:cubicBezTo>
                  </a:path>
                </a:pathLst>
              </a:custGeom>
              <a:gradFill>
                <a:gsLst>
                  <a:gs pos="62000">
                    <a:schemeClr val="tx1">
                      <a:lumMod val="95000"/>
                      <a:lumOff val="5000"/>
                    </a:schemeClr>
                  </a:gs>
                  <a:gs pos="21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3">
                <a:extLst>
                  <a:ext uri="{FF2B5EF4-FFF2-40B4-BE49-F238E27FC236}">
                    <a16:creationId xmlns:a16="http://schemas.microsoft.com/office/drawing/2014/main" xmlns="" id="{E91DD351-028D-48B6-AD8D-1C01D87C8D64}"/>
                  </a:ext>
                </a:extLst>
              </p:cNvPr>
              <p:cNvSpPr>
                <a:spLocks/>
              </p:cNvSpPr>
              <p:nvPr/>
            </p:nvSpPr>
            <p:spPr bwMode="auto">
              <a:xfrm>
                <a:off x="2857" y="2602"/>
                <a:ext cx="274" cy="220"/>
              </a:xfrm>
              <a:custGeom>
                <a:avLst/>
                <a:gdLst>
                  <a:gd name="T0" fmla="*/ 23 w 309"/>
                  <a:gd name="T1" fmla="*/ 21 h 249"/>
                  <a:gd name="T2" fmla="*/ 134 w 309"/>
                  <a:gd name="T3" fmla="*/ 171 h 249"/>
                  <a:gd name="T4" fmla="*/ 172 w 309"/>
                  <a:gd name="T5" fmla="*/ 155 h 249"/>
                  <a:gd name="T6" fmla="*/ 244 w 309"/>
                  <a:gd name="T7" fmla="*/ 226 h 249"/>
                  <a:gd name="T8" fmla="*/ 272 w 309"/>
                  <a:gd name="T9" fmla="*/ 203 h 249"/>
                  <a:gd name="T10" fmla="*/ 298 w 309"/>
                  <a:gd name="T11" fmla="*/ 182 h 249"/>
                  <a:gd name="T12" fmla="*/ 153 w 309"/>
                  <a:gd name="T13" fmla="*/ 10 h 249"/>
                  <a:gd name="T14" fmla="*/ 148 w 309"/>
                  <a:gd name="T15" fmla="*/ 34 h 249"/>
                  <a:gd name="T16" fmla="*/ 134 w 309"/>
                  <a:gd name="T17" fmla="*/ 52 h 249"/>
                  <a:gd name="T18" fmla="*/ 23 w 309"/>
                  <a:gd name="T19" fmla="*/ 2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49">
                    <a:moveTo>
                      <a:pt x="23" y="21"/>
                    </a:moveTo>
                    <a:cubicBezTo>
                      <a:pt x="36" y="32"/>
                      <a:pt x="111" y="82"/>
                      <a:pt x="134" y="171"/>
                    </a:cubicBezTo>
                    <a:cubicBezTo>
                      <a:pt x="144" y="214"/>
                      <a:pt x="159" y="193"/>
                      <a:pt x="172" y="155"/>
                    </a:cubicBezTo>
                    <a:cubicBezTo>
                      <a:pt x="185" y="117"/>
                      <a:pt x="227" y="203"/>
                      <a:pt x="244" y="226"/>
                    </a:cubicBezTo>
                    <a:cubicBezTo>
                      <a:pt x="261" y="249"/>
                      <a:pt x="269" y="220"/>
                      <a:pt x="272" y="203"/>
                    </a:cubicBezTo>
                    <a:cubicBezTo>
                      <a:pt x="274" y="186"/>
                      <a:pt x="309" y="211"/>
                      <a:pt x="298" y="182"/>
                    </a:cubicBezTo>
                    <a:cubicBezTo>
                      <a:pt x="287" y="153"/>
                      <a:pt x="245" y="42"/>
                      <a:pt x="153" y="10"/>
                    </a:cubicBezTo>
                    <a:cubicBezTo>
                      <a:pt x="140" y="6"/>
                      <a:pt x="134" y="9"/>
                      <a:pt x="148" y="34"/>
                    </a:cubicBezTo>
                    <a:cubicBezTo>
                      <a:pt x="163" y="59"/>
                      <a:pt x="162" y="76"/>
                      <a:pt x="134" y="52"/>
                    </a:cubicBezTo>
                    <a:cubicBezTo>
                      <a:pt x="107" y="27"/>
                      <a:pt x="0" y="0"/>
                      <a:pt x="23" y="21"/>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24">
                <a:extLst>
                  <a:ext uri="{FF2B5EF4-FFF2-40B4-BE49-F238E27FC236}">
                    <a16:creationId xmlns:a16="http://schemas.microsoft.com/office/drawing/2014/main" xmlns="" id="{0234F395-4109-41F4-8DAE-F2532FCDBDE8}"/>
                  </a:ext>
                </a:extLst>
              </p:cNvPr>
              <p:cNvSpPr>
                <a:spLocks/>
              </p:cNvSpPr>
              <p:nvPr/>
            </p:nvSpPr>
            <p:spPr bwMode="auto">
              <a:xfrm>
                <a:off x="1769" y="2615"/>
                <a:ext cx="433" cy="397"/>
              </a:xfrm>
              <a:custGeom>
                <a:avLst/>
                <a:gdLst>
                  <a:gd name="T0" fmla="*/ 168 w 488"/>
                  <a:gd name="T1" fmla="*/ 18 h 448"/>
                  <a:gd name="T2" fmla="*/ 266 w 488"/>
                  <a:gd name="T3" fmla="*/ 14 h 448"/>
                  <a:gd name="T4" fmla="*/ 429 w 488"/>
                  <a:gd name="T5" fmla="*/ 261 h 448"/>
                  <a:gd name="T6" fmla="*/ 264 w 488"/>
                  <a:gd name="T7" fmla="*/ 308 h 448"/>
                  <a:gd name="T8" fmla="*/ 110 w 488"/>
                  <a:gd name="T9" fmla="*/ 105 h 448"/>
                  <a:gd name="T10" fmla="*/ 168 w 488"/>
                  <a:gd name="T11" fmla="*/ 18 h 448"/>
                </a:gdLst>
                <a:ahLst/>
                <a:cxnLst>
                  <a:cxn ang="0">
                    <a:pos x="T0" y="T1"/>
                  </a:cxn>
                  <a:cxn ang="0">
                    <a:pos x="T2" y="T3"/>
                  </a:cxn>
                  <a:cxn ang="0">
                    <a:pos x="T4" y="T5"/>
                  </a:cxn>
                  <a:cxn ang="0">
                    <a:pos x="T6" y="T7"/>
                  </a:cxn>
                  <a:cxn ang="0">
                    <a:pos x="T8" y="T9"/>
                  </a:cxn>
                  <a:cxn ang="0">
                    <a:pos x="T10" y="T11"/>
                  </a:cxn>
                </a:cxnLst>
                <a:rect l="0" t="0" r="r" b="b"/>
                <a:pathLst>
                  <a:path w="488" h="448">
                    <a:moveTo>
                      <a:pt x="168" y="18"/>
                    </a:moveTo>
                    <a:cubicBezTo>
                      <a:pt x="168" y="18"/>
                      <a:pt x="246" y="0"/>
                      <a:pt x="266" y="14"/>
                    </a:cubicBezTo>
                    <a:cubicBezTo>
                      <a:pt x="286" y="28"/>
                      <a:pt x="370" y="73"/>
                      <a:pt x="429" y="261"/>
                    </a:cubicBezTo>
                    <a:cubicBezTo>
                      <a:pt x="488" y="448"/>
                      <a:pt x="264" y="308"/>
                      <a:pt x="264" y="308"/>
                    </a:cubicBezTo>
                    <a:cubicBezTo>
                      <a:pt x="264" y="308"/>
                      <a:pt x="220" y="96"/>
                      <a:pt x="110" y="105"/>
                    </a:cubicBezTo>
                    <a:cubicBezTo>
                      <a:pt x="0" y="115"/>
                      <a:pt x="168" y="18"/>
                      <a:pt x="168" y="18"/>
                    </a:cubicBezTo>
                    <a:close/>
                  </a:path>
                </a:pathLst>
              </a:custGeom>
              <a:gradFill>
                <a:gsLst>
                  <a:gs pos="68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5">
                <a:extLst>
                  <a:ext uri="{FF2B5EF4-FFF2-40B4-BE49-F238E27FC236}">
                    <a16:creationId xmlns:a16="http://schemas.microsoft.com/office/drawing/2014/main" xmlns="" id="{55597F12-6FFB-4D1B-88AB-A445B3927877}"/>
                  </a:ext>
                </a:extLst>
              </p:cNvPr>
              <p:cNvSpPr>
                <a:spLocks/>
              </p:cNvSpPr>
              <p:nvPr/>
            </p:nvSpPr>
            <p:spPr bwMode="auto">
              <a:xfrm>
                <a:off x="1587" y="2610"/>
                <a:ext cx="420" cy="862"/>
              </a:xfrm>
              <a:custGeom>
                <a:avLst/>
                <a:gdLst>
                  <a:gd name="T0" fmla="*/ 292 w 473"/>
                  <a:gd name="T1" fmla="*/ 971 h 971"/>
                  <a:gd name="T2" fmla="*/ 91 w 473"/>
                  <a:gd name="T3" fmla="*/ 222 h 971"/>
                  <a:gd name="T4" fmla="*/ 336 w 473"/>
                  <a:gd name="T5" fmla="*/ 8 h 971"/>
                  <a:gd name="T6" fmla="*/ 402 w 473"/>
                  <a:gd name="T7" fmla="*/ 6 h 971"/>
                  <a:gd name="T8" fmla="*/ 472 w 473"/>
                  <a:gd name="T9" fmla="*/ 21 h 971"/>
                  <a:gd name="T10" fmla="*/ 468 w 473"/>
                  <a:gd name="T11" fmla="*/ 21 h 971"/>
                  <a:gd name="T12" fmla="*/ 458 w 473"/>
                  <a:gd name="T13" fmla="*/ 20 h 971"/>
                  <a:gd name="T14" fmla="*/ 370 w 473"/>
                  <a:gd name="T15" fmla="*/ 66 h 971"/>
                  <a:gd name="T16" fmla="*/ 287 w 473"/>
                  <a:gd name="T17" fmla="*/ 305 h 971"/>
                  <a:gd name="T18" fmla="*/ 400 w 473"/>
                  <a:gd name="T19" fmla="*/ 557 h 971"/>
                  <a:gd name="T20" fmla="*/ 292 w 473"/>
                  <a:gd name="T21" fmla="*/ 97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971">
                    <a:moveTo>
                      <a:pt x="292" y="971"/>
                    </a:moveTo>
                    <a:cubicBezTo>
                      <a:pt x="292" y="971"/>
                      <a:pt x="0" y="505"/>
                      <a:pt x="91" y="222"/>
                    </a:cubicBezTo>
                    <a:cubicBezTo>
                      <a:pt x="163" y="1"/>
                      <a:pt x="253" y="4"/>
                      <a:pt x="336" y="8"/>
                    </a:cubicBezTo>
                    <a:cubicBezTo>
                      <a:pt x="359" y="9"/>
                      <a:pt x="381" y="10"/>
                      <a:pt x="402" y="6"/>
                    </a:cubicBezTo>
                    <a:cubicBezTo>
                      <a:pt x="435" y="0"/>
                      <a:pt x="468" y="15"/>
                      <a:pt x="472" y="21"/>
                    </a:cubicBezTo>
                    <a:cubicBezTo>
                      <a:pt x="473" y="22"/>
                      <a:pt x="471" y="21"/>
                      <a:pt x="468" y="21"/>
                    </a:cubicBezTo>
                    <a:cubicBezTo>
                      <a:pt x="466" y="20"/>
                      <a:pt x="462" y="20"/>
                      <a:pt x="458" y="20"/>
                    </a:cubicBezTo>
                    <a:cubicBezTo>
                      <a:pt x="430" y="22"/>
                      <a:pt x="390" y="44"/>
                      <a:pt x="370" y="66"/>
                    </a:cubicBezTo>
                    <a:cubicBezTo>
                      <a:pt x="338" y="103"/>
                      <a:pt x="275" y="186"/>
                      <a:pt x="287" y="305"/>
                    </a:cubicBezTo>
                    <a:cubicBezTo>
                      <a:pt x="305" y="478"/>
                      <a:pt x="400" y="557"/>
                      <a:pt x="400" y="557"/>
                    </a:cubicBezTo>
                    <a:cubicBezTo>
                      <a:pt x="400" y="557"/>
                      <a:pt x="450" y="772"/>
                      <a:pt x="292" y="971"/>
                    </a:cubicBezTo>
                  </a:path>
                </a:pathLst>
              </a:custGeom>
              <a:gradFill>
                <a:gsLst>
                  <a:gs pos="62000">
                    <a:schemeClr val="tx1">
                      <a:lumMod val="95000"/>
                      <a:lumOff val="5000"/>
                    </a:schemeClr>
                  </a:gs>
                  <a:gs pos="21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26">
                <a:extLst>
                  <a:ext uri="{FF2B5EF4-FFF2-40B4-BE49-F238E27FC236}">
                    <a16:creationId xmlns:a16="http://schemas.microsoft.com/office/drawing/2014/main" xmlns="" id="{EB3CBBA1-A9B9-4A16-BF69-5722C4104F0C}"/>
                  </a:ext>
                </a:extLst>
              </p:cNvPr>
              <p:cNvSpPr>
                <a:spLocks/>
              </p:cNvSpPr>
              <p:nvPr/>
            </p:nvSpPr>
            <p:spPr bwMode="auto">
              <a:xfrm>
                <a:off x="1691" y="2617"/>
                <a:ext cx="259" cy="219"/>
              </a:xfrm>
              <a:custGeom>
                <a:avLst/>
                <a:gdLst>
                  <a:gd name="T0" fmla="*/ 268 w 291"/>
                  <a:gd name="T1" fmla="*/ 22 h 247"/>
                  <a:gd name="T2" fmla="*/ 172 w 291"/>
                  <a:gd name="T3" fmla="*/ 162 h 247"/>
                  <a:gd name="T4" fmla="*/ 121 w 291"/>
                  <a:gd name="T5" fmla="*/ 198 h 247"/>
                  <a:gd name="T6" fmla="*/ 70 w 291"/>
                  <a:gd name="T7" fmla="*/ 223 h 247"/>
                  <a:gd name="T8" fmla="*/ 26 w 291"/>
                  <a:gd name="T9" fmla="*/ 212 h 247"/>
                  <a:gd name="T10" fmla="*/ 13 w 291"/>
                  <a:gd name="T11" fmla="*/ 153 h 247"/>
                  <a:gd name="T12" fmla="*/ 138 w 291"/>
                  <a:gd name="T13" fmla="*/ 15 h 247"/>
                  <a:gd name="T14" fmla="*/ 143 w 291"/>
                  <a:gd name="T15" fmla="*/ 39 h 247"/>
                  <a:gd name="T16" fmla="*/ 158 w 291"/>
                  <a:gd name="T17" fmla="*/ 56 h 247"/>
                  <a:gd name="T18" fmla="*/ 268 w 291"/>
                  <a:gd name="T19" fmla="*/ 2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47">
                    <a:moveTo>
                      <a:pt x="268" y="22"/>
                    </a:moveTo>
                    <a:cubicBezTo>
                      <a:pt x="256" y="33"/>
                      <a:pt x="188" y="59"/>
                      <a:pt x="172" y="162"/>
                    </a:cubicBezTo>
                    <a:cubicBezTo>
                      <a:pt x="172" y="206"/>
                      <a:pt x="144" y="231"/>
                      <a:pt x="121" y="198"/>
                    </a:cubicBezTo>
                    <a:cubicBezTo>
                      <a:pt x="98" y="166"/>
                      <a:pt x="86" y="199"/>
                      <a:pt x="70" y="223"/>
                    </a:cubicBezTo>
                    <a:cubicBezTo>
                      <a:pt x="53" y="247"/>
                      <a:pt x="29" y="229"/>
                      <a:pt x="26" y="212"/>
                    </a:cubicBezTo>
                    <a:cubicBezTo>
                      <a:pt x="23" y="194"/>
                      <a:pt x="0" y="182"/>
                      <a:pt x="13" y="153"/>
                    </a:cubicBezTo>
                    <a:cubicBezTo>
                      <a:pt x="31" y="114"/>
                      <a:pt x="68" y="51"/>
                      <a:pt x="138" y="15"/>
                    </a:cubicBezTo>
                    <a:cubicBezTo>
                      <a:pt x="151" y="11"/>
                      <a:pt x="156" y="14"/>
                      <a:pt x="143" y="39"/>
                    </a:cubicBezTo>
                    <a:cubicBezTo>
                      <a:pt x="130" y="64"/>
                      <a:pt x="131" y="81"/>
                      <a:pt x="158" y="56"/>
                    </a:cubicBezTo>
                    <a:cubicBezTo>
                      <a:pt x="185" y="31"/>
                      <a:pt x="291" y="0"/>
                      <a:pt x="268" y="22"/>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7">
                <a:extLst>
                  <a:ext uri="{FF2B5EF4-FFF2-40B4-BE49-F238E27FC236}">
                    <a16:creationId xmlns:a16="http://schemas.microsoft.com/office/drawing/2014/main" xmlns="" id="{AA32E710-AB63-4F6A-8897-0DFB39BB30E5}"/>
                  </a:ext>
                </a:extLst>
              </p:cNvPr>
              <p:cNvSpPr>
                <a:spLocks/>
              </p:cNvSpPr>
              <p:nvPr/>
            </p:nvSpPr>
            <p:spPr bwMode="auto">
              <a:xfrm>
                <a:off x="1688" y="2752"/>
                <a:ext cx="1479" cy="1553"/>
              </a:xfrm>
              <a:custGeom>
                <a:avLst/>
                <a:gdLst>
                  <a:gd name="T0" fmla="*/ 1517 w 1665"/>
                  <a:gd name="T1" fmla="*/ 911 h 1751"/>
                  <a:gd name="T2" fmla="*/ 1408 w 1665"/>
                  <a:gd name="T3" fmla="*/ 377 h 1751"/>
                  <a:gd name="T4" fmla="*/ 926 w 1665"/>
                  <a:gd name="T5" fmla="*/ 120 h 1751"/>
                  <a:gd name="T6" fmla="*/ 680 w 1665"/>
                  <a:gd name="T7" fmla="*/ 123 h 1751"/>
                  <a:gd name="T8" fmla="*/ 212 w 1665"/>
                  <a:gd name="T9" fmla="*/ 385 h 1751"/>
                  <a:gd name="T10" fmla="*/ 115 w 1665"/>
                  <a:gd name="T11" fmla="*/ 904 h 1751"/>
                  <a:gd name="T12" fmla="*/ 292 w 1665"/>
                  <a:gd name="T13" fmla="*/ 1638 h 1751"/>
                  <a:gd name="T14" fmla="*/ 1378 w 1665"/>
                  <a:gd name="T15" fmla="*/ 1620 h 1751"/>
                  <a:gd name="T16" fmla="*/ 1517 w 1665"/>
                  <a:gd name="T17" fmla="*/ 911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5" h="1751">
                    <a:moveTo>
                      <a:pt x="1517" y="911"/>
                    </a:moveTo>
                    <a:cubicBezTo>
                      <a:pt x="1454" y="619"/>
                      <a:pt x="1406" y="601"/>
                      <a:pt x="1408" y="377"/>
                    </a:cubicBezTo>
                    <a:cubicBezTo>
                      <a:pt x="1412" y="0"/>
                      <a:pt x="1163" y="97"/>
                      <a:pt x="926" y="120"/>
                    </a:cubicBezTo>
                    <a:cubicBezTo>
                      <a:pt x="818" y="130"/>
                      <a:pt x="701" y="124"/>
                      <a:pt x="680" y="123"/>
                    </a:cubicBezTo>
                    <a:cubicBezTo>
                      <a:pt x="434" y="112"/>
                      <a:pt x="185" y="13"/>
                      <a:pt x="212" y="385"/>
                    </a:cubicBezTo>
                    <a:cubicBezTo>
                      <a:pt x="229" y="609"/>
                      <a:pt x="168" y="611"/>
                      <a:pt x="115" y="904"/>
                    </a:cubicBezTo>
                    <a:cubicBezTo>
                      <a:pt x="62" y="1198"/>
                      <a:pt x="0" y="1561"/>
                      <a:pt x="292" y="1638"/>
                    </a:cubicBezTo>
                    <a:cubicBezTo>
                      <a:pt x="721" y="1751"/>
                      <a:pt x="1089" y="1718"/>
                      <a:pt x="1378" y="1620"/>
                    </a:cubicBezTo>
                    <a:cubicBezTo>
                      <a:pt x="1665" y="1523"/>
                      <a:pt x="1580" y="1202"/>
                      <a:pt x="1517" y="911"/>
                    </a:cubicBezTo>
                  </a:path>
                </a:pathLst>
              </a:custGeom>
              <a:gradFill>
                <a:gsLst>
                  <a:gs pos="100000">
                    <a:srgbClr val="125B8C"/>
                  </a:gs>
                  <a:gs pos="57000">
                    <a:srgbClr val="16E1F5"/>
                  </a:gs>
                  <a:gs pos="0">
                    <a:srgbClr val="0070C0"/>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8">
                <a:extLst>
                  <a:ext uri="{FF2B5EF4-FFF2-40B4-BE49-F238E27FC236}">
                    <a16:creationId xmlns:a16="http://schemas.microsoft.com/office/drawing/2014/main" xmlns="" id="{8A72FE83-C308-42FE-9501-B1D88C6FFB36}"/>
                  </a:ext>
                </a:extLst>
              </p:cNvPr>
              <p:cNvSpPr>
                <a:spLocks/>
              </p:cNvSpPr>
              <p:nvPr/>
            </p:nvSpPr>
            <p:spPr bwMode="auto">
              <a:xfrm>
                <a:off x="1772" y="2983"/>
                <a:ext cx="1322" cy="1268"/>
              </a:xfrm>
              <a:custGeom>
                <a:avLst/>
                <a:gdLst>
                  <a:gd name="T0" fmla="*/ 783 w 1488"/>
                  <a:gd name="T1" fmla="*/ 0 h 1430"/>
                  <a:gd name="T2" fmla="*/ 722 w 1488"/>
                  <a:gd name="T3" fmla="*/ 2 h 1430"/>
                  <a:gd name="T4" fmla="*/ 662 w 1488"/>
                  <a:gd name="T5" fmla="*/ 2 h 1430"/>
                  <a:gd name="T6" fmla="*/ 662 w 1488"/>
                  <a:gd name="T7" fmla="*/ 4 h 1430"/>
                  <a:gd name="T8" fmla="*/ 166 w 1488"/>
                  <a:gd name="T9" fmla="*/ 256 h 1430"/>
                  <a:gd name="T10" fmla="*/ 159 w 1488"/>
                  <a:gd name="T11" fmla="*/ 413 h 1430"/>
                  <a:gd name="T12" fmla="*/ 109 w 1488"/>
                  <a:gd name="T13" fmla="*/ 684 h 1430"/>
                  <a:gd name="T14" fmla="*/ 74 w 1488"/>
                  <a:gd name="T15" fmla="*/ 839 h 1430"/>
                  <a:gd name="T16" fmla="*/ 72 w 1488"/>
                  <a:gd name="T17" fmla="*/ 832 h 1430"/>
                  <a:gd name="T18" fmla="*/ 77 w 1488"/>
                  <a:gd name="T19" fmla="*/ 762 h 1430"/>
                  <a:gd name="T20" fmla="*/ 55 w 1488"/>
                  <a:gd name="T21" fmla="*/ 869 h 1430"/>
                  <a:gd name="T22" fmla="*/ 295 w 1488"/>
                  <a:gd name="T23" fmla="*/ 1383 h 1430"/>
                  <a:gd name="T24" fmla="*/ 714 w 1488"/>
                  <a:gd name="T25" fmla="*/ 1430 h 1430"/>
                  <a:gd name="T26" fmla="*/ 746 w 1488"/>
                  <a:gd name="T27" fmla="*/ 1429 h 1430"/>
                  <a:gd name="T28" fmla="*/ 1195 w 1488"/>
                  <a:gd name="T29" fmla="*/ 1368 h 1430"/>
                  <a:gd name="T30" fmla="*/ 1417 w 1488"/>
                  <a:gd name="T31" fmla="*/ 847 h 1430"/>
                  <a:gd name="T32" fmla="*/ 1391 w 1488"/>
                  <a:gd name="T33" fmla="*/ 738 h 1430"/>
                  <a:gd name="T34" fmla="*/ 1395 w 1488"/>
                  <a:gd name="T35" fmla="*/ 825 h 1430"/>
                  <a:gd name="T36" fmla="*/ 1393 w 1488"/>
                  <a:gd name="T37" fmla="*/ 832 h 1430"/>
                  <a:gd name="T38" fmla="*/ 1357 w 1488"/>
                  <a:gd name="T39" fmla="*/ 663 h 1430"/>
                  <a:gd name="T40" fmla="*/ 1297 w 1488"/>
                  <a:gd name="T41" fmla="*/ 386 h 1430"/>
                  <a:gd name="T42" fmla="*/ 1286 w 1488"/>
                  <a:gd name="T43" fmla="*/ 238 h 1430"/>
                  <a:gd name="T44" fmla="*/ 783 w 1488"/>
                  <a:gd name="T45" fmla="*/ 2 h 1430"/>
                  <a:gd name="T46" fmla="*/ 783 w 1488"/>
                  <a:gd name="T4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8" h="1430">
                    <a:moveTo>
                      <a:pt x="783" y="0"/>
                    </a:moveTo>
                    <a:cubicBezTo>
                      <a:pt x="763" y="1"/>
                      <a:pt x="742" y="1"/>
                      <a:pt x="722" y="2"/>
                    </a:cubicBezTo>
                    <a:cubicBezTo>
                      <a:pt x="702" y="2"/>
                      <a:pt x="682" y="2"/>
                      <a:pt x="662" y="2"/>
                    </a:cubicBezTo>
                    <a:cubicBezTo>
                      <a:pt x="662" y="4"/>
                      <a:pt x="662" y="4"/>
                      <a:pt x="662" y="4"/>
                    </a:cubicBezTo>
                    <a:cubicBezTo>
                      <a:pt x="408" y="16"/>
                      <a:pt x="158" y="62"/>
                      <a:pt x="166" y="256"/>
                    </a:cubicBezTo>
                    <a:cubicBezTo>
                      <a:pt x="169" y="315"/>
                      <a:pt x="178" y="335"/>
                      <a:pt x="159" y="413"/>
                    </a:cubicBezTo>
                    <a:cubicBezTo>
                      <a:pt x="140" y="491"/>
                      <a:pt x="114" y="578"/>
                      <a:pt x="109" y="684"/>
                    </a:cubicBezTo>
                    <a:cubicBezTo>
                      <a:pt x="107" y="726"/>
                      <a:pt x="83" y="839"/>
                      <a:pt x="74" y="839"/>
                    </a:cubicBezTo>
                    <a:cubicBezTo>
                      <a:pt x="73" y="839"/>
                      <a:pt x="72" y="837"/>
                      <a:pt x="72" y="832"/>
                    </a:cubicBezTo>
                    <a:cubicBezTo>
                      <a:pt x="71" y="813"/>
                      <a:pt x="73" y="787"/>
                      <a:pt x="77" y="762"/>
                    </a:cubicBezTo>
                    <a:cubicBezTo>
                      <a:pt x="70" y="795"/>
                      <a:pt x="62" y="830"/>
                      <a:pt x="55" y="869"/>
                    </a:cubicBezTo>
                    <a:cubicBezTo>
                      <a:pt x="2" y="1163"/>
                      <a:pt x="0" y="1320"/>
                      <a:pt x="295" y="1383"/>
                    </a:cubicBezTo>
                    <a:cubicBezTo>
                      <a:pt x="479" y="1422"/>
                      <a:pt x="628" y="1430"/>
                      <a:pt x="714" y="1430"/>
                    </a:cubicBezTo>
                    <a:cubicBezTo>
                      <a:pt x="726" y="1430"/>
                      <a:pt x="737" y="1430"/>
                      <a:pt x="746" y="1429"/>
                    </a:cubicBezTo>
                    <a:cubicBezTo>
                      <a:pt x="824" y="1429"/>
                      <a:pt x="987" y="1420"/>
                      <a:pt x="1195" y="1368"/>
                    </a:cubicBezTo>
                    <a:cubicBezTo>
                      <a:pt x="1488" y="1295"/>
                      <a:pt x="1480" y="1139"/>
                      <a:pt x="1417" y="847"/>
                    </a:cubicBezTo>
                    <a:cubicBezTo>
                      <a:pt x="1409" y="807"/>
                      <a:pt x="1400" y="771"/>
                      <a:pt x="1391" y="738"/>
                    </a:cubicBezTo>
                    <a:cubicBezTo>
                      <a:pt x="1388" y="762"/>
                      <a:pt x="1396" y="805"/>
                      <a:pt x="1395" y="825"/>
                    </a:cubicBezTo>
                    <a:cubicBezTo>
                      <a:pt x="1395" y="830"/>
                      <a:pt x="1394" y="832"/>
                      <a:pt x="1393" y="832"/>
                    </a:cubicBezTo>
                    <a:cubicBezTo>
                      <a:pt x="1386" y="832"/>
                      <a:pt x="1360" y="706"/>
                      <a:pt x="1357" y="663"/>
                    </a:cubicBezTo>
                    <a:cubicBezTo>
                      <a:pt x="1354" y="615"/>
                      <a:pt x="1303" y="474"/>
                      <a:pt x="1297" y="386"/>
                    </a:cubicBezTo>
                    <a:cubicBezTo>
                      <a:pt x="1290" y="341"/>
                      <a:pt x="1286" y="294"/>
                      <a:pt x="1286" y="238"/>
                    </a:cubicBezTo>
                    <a:cubicBezTo>
                      <a:pt x="1288" y="44"/>
                      <a:pt x="1037" y="6"/>
                      <a:pt x="783" y="2"/>
                    </a:cubicBezTo>
                    <a:cubicBezTo>
                      <a:pt x="783" y="0"/>
                      <a:pt x="783" y="0"/>
                      <a:pt x="783" y="0"/>
                    </a:cubicBezTo>
                  </a:path>
                </a:pathLst>
              </a:custGeom>
              <a:gradFill>
                <a:gsLst>
                  <a:gs pos="100000">
                    <a:srgbClr val="125B8C"/>
                  </a:gs>
                  <a:gs pos="0">
                    <a:srgbClr val="379FE5"/>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29">
                <a:extLst>
                  <a:ext uri="{FF2B5EF4-FFF2-40B4-BE49-F238E27FC236}">
                    <a16:creationId xmlns:a16="http://schemas.microsoft.com/office/drawing/2014/main" xmlns="" id="{5E7E97B8-A71F-4B4A-8F61-B15F9BABB48F}"/>
                  </a:ext>
                </a:extLst>
              </p:cNvPr>
              <p:cNvSpPr>
                <a:spLocks/>
              </p:cNvSpPr>
              <p:nvPr/>
            </p:nvSpPr>
            <p:spPr bwMode="auto">
              <a:xfrm>
                <a:off x="1928" y="3100"/>
                <a:ext cx="1002" cy="1125"/>
              </a:xfrm>
              <a:custGeom>
                <a:avLst/>
                <a:gdLst>
                  <a:gd name="T0" fmla="*/ 993 w 1128"/>
                  <a:gd name="T1" fmla="*/ 351 h 1268"/>
                  <a:gd name="T2" fmla="*/ 549 w 1128"/>
                  <a:gd name="T3" fmla="*/ 5 h 1268"/>
                  <a:gd name="T4" fmla="*/ 123 w 1128"/>
                  <a:gd name="T5" fmla="*/ 366 h 1268"/>
                  <a:gd name="T6" fmla="*/ 19 w 1128"/>
                  <a:gd name="T7" fmla="*/ 1020 h 1268"/>
                  <a:gd name="T8" fmla="*/ 569 w 1128"/>
                  <a:gd name="T9" fmla="*/ 1267 h 1268"/>
                  <a:gd name="T10" fmla="*/ 1125 w 1128"/>
                  <a:gd name="T11" fmla="*/ 983 h 1268"/>
                  <a:gd name="T12" fmla="*/ 993 w 1128"/>
                  <a:gd name="T13" fmla="*/ 351 h 1268"/>
                </a:gdLst>
                <a:ahLst/>
                <a:cxnLst>
                  <a:cxn ang="0">
                    <a:pos x="T0" y="T1"/>
                  </a:cxn>
                  <a:cxn ang="0">
                    <a:pos x="T2" y="T3"/>
                  </a:cxn>
                  <a:cxn ang="0">
                    <a:pos x="T4" y="T5"/>
                  </a:cxn>
                  <a:cxn ang="0">
                    <a:pos x="T6" y="T7"/>
                  </a:cxn>
                  <a:cxn ang="0">
                    <a:pos x="T8" y="T9"/>
                  </a:cxn>
                  <a:cxn ang="0">
                    <a:pos x="T10" y="T11"/>
                  </a:cxn>
                  <a:cxn ang="0">
                    <a:pos x="T12" y="T13"/>
                  </a:cxn>
                </a:cxnLst>
                <a:rect l="0" t="0" r="r" b="b"/>
                <a:pathLst>
                  <a:path w="1128" h="1268">
                    <a:moveTo>
                      <a:pt x="993" y="351"/>
                    </a:moveTo>
                    <a:cubicBezTo>
                      <a:pt x="949" y="151"/>
                      <a:pt x="879" y="0"/>
                      <a:pt x="549" y="5"/>
                    </a:cubicBezTo>
                    <a:cubicBezTo>
                      <a:pt x="218" y="11"/>
                      <a:pt x="147" y="237"/>
                      <a:pt x="123" y="366"/>
                    </a:cubicBezTo>
                    <a:cubicBezTo>
                      <a:pt x="109" y="438"/>
                      <a:pt x="0" y="734"/>
                      <a:pt x="19" y="1020"/>
                    </a:cubicBezTo>
                    <a:cubicBezTo>
                      <a:pt x="29" y="1186"/>
                      <a:pt x="259" y="1266"/>
                      <a:pt x="569" y="1267"/>
                    </a:cubicBezTo>
                    <a:cubicBezTo>
                      <a:pt x="866" y="1268"/>
                      <a:pt x="1128" y="1161"/>
                      <a:pt x="1125" y="983"/>
                    </a:cubicBezTo>
                    <a:cubicBezTo>
                      <a:pt x="1121" y="764"/>
                      <a:pt x="1019" y="471"/>
                      <a:pt x="993" y="351"/>
                    </a:cubicBezTo>
                    <a:close/>
                  </a:path>
                </a:pathLst>
              </a:custGeom>
              <a:gradFill>
                <a:gsLst>
                  <a:gs pos="74000">
                    <a:schemeClr val="tx2">
                      <a:lumMod val="75000"/>
                    </a:schemeClr>
                  </a:gs>
                  <a:gs pos="0">
                    <a:srgbClr val="2985C3"/>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30">
                <a:extLst>
                  <a:ext uri="{FF2B5EF4-FFF2-40B4-BE49-F238E27FC236}">
                    <a16:creationId xmlns:a16="http://schemas.microsoft.com/office/drawing/2014/main" xmlns="" id="{EB0D5486-BB41-42D8-A0D0-529DB4EF59F1}"/>
                  </a:ext>
                </a:extLst>
              </p:cNvPr>
              <p:cNvSpPr>
                <a:spLocks/>
              </p:cNvSpPr>
              <p:nvPr/>
            </p:nvSpPr>
            <p:spPr bwMode="auto">
              <a:xfrm>
                <a:off x="1944" y="2966"/>
                <a:ext cx="978" cy="207"/>
              </a:xfrm>
              <a:custGeom>
                <a:avLst/>
                <a:gdLst>
                  <a:gd name="T0" fmla="*/ 1008 w 1101"/>
                  <a:gd name="T1" fmla="*/ 120 h 233"/>
                  <a:gd name="T2" fmla="*/ 534 w 1101"/>
                  <a:gd name="T3" fmla="*/ 38 h 233"/>
                  <a:gd name="T4" fmla="*/ 71 w 1101"/>
                  <a:gd name="T5" fmla="*/ 119 h 233"/>
                  <a:gd name="T6" fmla="*/ 8 w 1101"/>
                  <a:gd name="T7" fmla="*/ 160 h 233"/>
                  <a:gd name="T8" fmla="*/ 138 w 1101"/>
                  <a:gd name="T9" fmla="*/ 58 h 233"/>
                  <a:gd name="T10" fmla="*/ 310 w 1101"/>
                  <a:gd name="T11" fmla="*/ 17 h 233"/>
                  <a:gd name="T12" fmla="*/ 527 w 1101"/>
                  <a:gd name="T13" fmla="*/ 4 h 233"/>
                  <a:gd name="T14" fmla="*/ 906 w 1101"/>
                  <a:gd name="T15" fmla="*/ 43 h 233"/>
                  <a:gd name="T16" fmla="*/ 1043 w 1101"/>
                  <a:gd name="T17" fmla="*/ 112 h 233"/>
                  <a:gd name="T18" fmla="*/ 1090 w 1101"/>
                  <a:gd name="T19" fmla="*/ 218 h 233"/>
                  <a:gd name="T20" fmla="*/ 1008 w 1101"/>
                  <a:gd name="T21"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233">
                    <a:moveTo>
                      <a:pt x="1008" y="120"/>
                    </a:moveTo>
                    <a:cubicBezTo>
                      <a:pt x="980" y="103"/>
                      <a:pt x="850" y="33"/>
                      <a:pt x="534" y="38"/>
                    </a:cubicBezTo>
                    <a:cubicBezTo>
                      <a:pt x="218" y="43"/>
                      <a:pt x="108" y="99"/>
                      <a:pt x="71" y="119"/>
                    </a:cubicBezTo>
                    <a:cubicBezTo>
                      <a:pt x="34" y="140"/>
                      <a:pt x="0" y="178"/>
                      <a:pt x="8" y="160"/>
                    </a:cubicBezTo>
                    <a:cubicBezTo>
                      <a:pt x="16" y="143"/>
                      <a:pt x="74" y="72"/>
                      <a:pt x="138" y="58"/>
                    </a:cubicBezTo>
                    <a:cubicBezTo>
                      <a:pt x="203" y="45"/>
                      <a:pt x="258" y="23"/>
                      <a:pt x="310" y="17"/>
                    </a:cubicBezTo>
                    <a:cubicBezTo>
                      <a:pt x="384" y="9"/>
                      <a:pt x="467" y="4"/>
                      <a:pt x="527" y="4"/>
                    </a:cubicBezTo>
                    <a:cubicBezTo>
                      <a:pt x="597" y="5"/>
                      <a:pt x="729" y="0"/>
                      <a:pt x="906" y="43"/>
                    </a:cubicBezTo>
                    <a:cubicBezTo>
                      <a:pt x="956" y="55"/>
                      <a:pt x="1011" y="74"/>
                      <a:pt x="1043" y="112"/>
                    </a:cubicBezTo>
                    <a:cubicBezTo>
                      <a:pt x="1075" y="150"/>
                      <a:pt x="1101" y="233"/>
                      <a:pt x="1090" y="218"/>
                    </a:cubicBezTo>
                    <a:cubicBezTo>
                      <a:pt x="1078" y="204"/>
                      <a:pt x="1067" y="155"/>
                      <a:pt x="1008" y="120"/>
                    </a:cubicBezTo>
                    <a:close/>
                  </a:path>
                </a:pathLst>
              </a:custGeom>
              <a:solidFill>
                <a:srgbClr val="6FC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31">
                <a:extLst>
                  <a:ext uri="{FF2B5EF4-FFF2-40B4-BE49-F238E27FC236}">
                    <a16:creationId xmlns:a16="http://schemas.microsoft.com/office/drawing/2014/main" xmlns="" id="{6A171510-B662-49DB-B1A7-8A1A6F5337D7}"/>
                  </a:ext>
                </a:extLst>
              </p:cNvPr>
              <p:cNvSpPr>
                <a:spLocks/>
              </p:cNvSpPr>
              <p:nvPr/>
            </p:nvSpPr>
            <p:spPr bwMode="auto">
              <a:xfrm>
                <a:off x="1949" y="3128"/>
                <a:ext cx="959" cy="1071"/>
              </a:xfrm>
              <a:custGeom>
                <a:avLst/>
                <a:gdLst>
                  <a:gd name="T0" fmla="*/ 951 w 1080"/>
                  <a:gd name="T1" fmla="*/ 335 h 1208"/>
                  <a:gd name="T2" fmla="*/ 525 w 1080"/>
                  <a:gd name="T3" fmla="*/ 5 h 1208"/>
                  <a:gd name="T4" fmla="*/ 117 w 1080"/>
                  <a:gd name="T5" fmla="*/ 349 h 1208"/>
                  <a:gd name="T6" fmla="*/ 18 w 1080"/>
                  <a:gd name="T7" fmla="*/ 972 h 1208"/>
                  <a:gd name="T8" fmla="*/ 545 w 1080"/>
                  <a:gd name="T9" fmla="*/ 1207 h 1208"/>
                  <a:gd name="T10" fmla="*/ 1077 w 1080"/>
                  <a:gd name="T11" fmla="*/ 937 h 1208"/>
                  <a:gd name="T12" fmla="*/ 951 w 1080"/>
                  <a:gd name="T13" fmla="*/ 335 h 1208"/>
                </a:gdLst>
                <a:ahLst/>
                <a:cxnLst>
                  <a:cxn ang="0">
                    <a:pos x="T0" y="T1"/>
                  </a:cxn>
                  <a:cxn ang="0">
                    <a:pos x="T2" y="T3"/>
                  </a:cxn>
                  <a:cxn ang="0">
                    <a:pos x="T4" y="T5"/>
                  </a:cxn>
                  <a:cxn ang="0">
                    <a:pos x="T6" y="T7"/>
                  </a:cxn>
                  <a:cxn ang="0">
                    <a:pos x="T8" y="T9"/>
                  </a:cxn>
                  <a:cxn ang="0">
                    <a:pos x="T10" y="T11"/>
                  </a:cxn>
                  <a:cxn ang="0">
                    <a:pos x="T12" y="T13"/>
                  </a:cxn>
                </a:cxnLst>
                <a:rect l="0" t="0" r="r" b="b"/>
                <a:pathLst>
                  <a:path w="1080" h="1208">
                    <a:moveTo>
                      <a:pt x="951" y="335"/>
                    </a:moveTo>
                    <a:cubicBezTo>
                      <a:pt x="909" y="144"/>
                      <a:pt x="842" y="0"/>
                      <a:pt x="525" y="5"/>
                    </a:cubicBezTo>
                    <a:cubicBezTo>
                      <a:pt x="209" y="10"/>
                      <a:pt x="141" y="226"/>
                      <a:pt x="117" y="349"/>
                    </a:cubicBezTo>
                    <a:cubicBezTo>
                      <a:pt x="104" y="418"/>
                      <a:pt x="0" y="699"/>
                      <a:pt x="18" y="972"/>
                    </a:cubicBezTo>
                    <a:cubicBezTo>
                      <a:pt x="28" y="1130"/>
                      <a:pt x="248" y="1206"/>
                      <a:pt x="545" y="1207"/>
                    </a:cubicBezTo>
                    <a:cubicBezTo>
                      <a:pt x="830" y="1208"/>
                      <a:pt x="1080" y="1106"/>
                      <a:pt x="1077" y="937"/>
                    </a:cubicBezTo>
                    <a:cubicBezTo>
                      <a:pt x="1074" y="728"/>
                      <a:pt x="976" y="448"/>
                      <a:pt x="951" y="335"/>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32">
                <a:extLst>
                  <a:ext uri="{FF2B5EF4-FFF2-40B4-BE49-F238E27FC236}">
                    <a16:creationId xmlns:a16="http://schemas.microsoft.com/office/drawing/2014/main" xmlns="" id="{DD5C46DF-B3D2-40BF-BB07-296B06C0701F}"/>
                  </a:ext>
                </a:extLst>
              </p:cNvPr>
              <p:cNvSpPr>
                <a:spLocks/>
              </p:cNvSpPr>
              <p:nvPr/>
            </p:nvSpPr>
            <p:spPr bwMode="auto">
              <a:xfrm>
                <a:off x="2316" y="2998"/>
                <a:ext cx="256" cy="175"/>
              </a:xfrm>
              <a:custGeom>
                <a:avLst/>
                <a:gdLst>
                  <a:gd name="T0" fmla="*/ 231 w 289"/>
                  <a:gd name="T1" fmla="*/ 142 h 197"/>
                  <a:gd name="T2" fmla="*/ 195 w 289"/>
                  <a:gd name="T3" fmla="*/ 14 h 197"/>
                  <a:gd name="T4" fmla="*/ 28 w 289"/>
                  <a:gd name="T5" fmla="*/ 83 h 197"/>
                  <a:gd name="T6" fmla="*/ 70 w 289"/>
                  <a:gd name="T7" fmla="*/ 165 h 197"/>
                  <a:gd name="T8" fmla="*/ 97 w 289"/>
                  <a:gd name="T9" fmla="*/ 184 h 197"/>
                  <a:gd name="T10" fmla="*/ 110 w 289"/>
                  <a:gd name="T11" fmla="*/ 148 h 197"/>
                  <a:gd name="T12" fmla="*/ 160 w 289"/>
                  <a:gd name="T13" fmla="*/ 40 h 197"/>
                  <a:gd name="T14" fmla="*/ 167 w 289"/>
                  <a:gd name="T15" fmla="*/ 158 h 197"/>
                  <a:gd name="T16" fmla="*/ 231 w 289"/>
                  <a:gd name="T17" fmla="*/ 14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97">
                    <a:moveTo>
                      <a:pt x="231" y="142"/>
                    </a:moveTo>
                    <a:cubicBezTo>
                      <a:pt x="278" y="90"/>
                      <a:pt x="289" y="29"/>
                      <a:pt x="195" y="14"/>
                    </a:cubicBezTo>
                    <a:cubicBezTo>
                      <a:pt x="98" y="0"/>
                      <a:pt x="0" y="15"/>
                      <a:pt x="28" y="83"/>
                    </a:cubicBezTo>
                    <a:cubicBezTo>
                      <a:pt x="53" y="143"/>
                      <a:pt x="70" y="165"/>
                      <a:pt x="70" y="165"/>
                    </a:cubicBezTo>
                    <a:cubicBezTo>
                      <a:pt x="70" y="165"/>
                      <a:pt x="86" y="185"/>
                      <a:pt x="97" y="184"/>
                    </a:cubicBezTo>
                    <a:cubicBezTo>
                      <a:pt x="108" y="183"/>
                      <a:pt x="108" y="197"/>
                      <a:pt x="110" y="148"/>
                    </a:cubicBezTo>
                    <a:cubicBezTo>
                      <a:pt x="113" y="93"/>
                      <a:pt x="100" y="36"/>
                      <a:pt x="160" y="40"/>
                    </a:cubicBezTo>
                    <a:cubicBezTo>
                      <a:pt x="219" y="44"/>
                      <a:pt x="177" y="135"/>
                      <a:pt x="167" y="158"/>
                    </a:cubicBezTo>
                    <a:cubicBezTo>
                      <a:pt x="157" y="180"/>
                      <a:pt x="192" y="185"/>
                      <a:pt x="231" y="142"/>
                    </a:cubicBezTo>
                    <a:close/>
                  </a:path>
                </a:pathLst>
              </a:custGeom>
              <a:solidFill>
                <a:srgbClr val="197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33">
                <a:extLst>
                  <a:ext uri="{FF2B5EF4-FFF2-40B4-BE49-F238E27FC236}">
                    <a16:creationId xmlns:a16="http://schemas.microsoft.com/office/drawing/2014/main" xmlns="" id="{4291F71D-07A2-4BE2-B287-30A8EC20EACF}"/>
                  </a:ext>
                </a:extLst>
              </p:cNvPr>
              <p:cNvSpPr>
                <a:spLocks/>
              </p:cNvSpPr>
              <p:nvPr/>
            </p:nvSpPr>
            <p:spPr bwMode="auto">
              <a:xfrm>
                <a:off x="2337" y="2979"/>
                <a:ext cx="215" cy="177"/>
              </a:xfrm>
              <a:custGeom>
                <a:avLst/>
                <a:gdLst>
                  <a:gd name="T0" fmla="*/ 203 w 242"/>
                  <a:gd name="T1" fmla="*/ 134 h 199"/>
                  <a:gd name="T2" fmla="*/ 162 w 242"/>
                  <a:gd name="T3" fmla="*/ 12 h 199"/>
                  <a:gd name="T4" fmla="*/ 17 w 242"/>
                  <a:gd name="T5" fmla="*/ 74 h 199"/>
                  <a:gd name="T6" fmla="*/ 47 w 242"/>
                  <a:gd name="T7" fmla="*/ 160 h 199"/>
                  <a:gd name="T8" fmla="*/ 73 w 242"/>
                  <a:gd name="T9" fmla="*/ 183 h 199"/>
                  <a:gd name="T10" fmla="*/ 88 w 242"/>
                  <a:gd name="T11" fmla="*/ 141 h 199"/>
                  <a:gd name="T12" fmla="*/ 133 w 242"/>
                  <a:gd name="T13" fmla="*/ 34 h 199"/>
                  <a:gd name="T14" fmla="*/ 142 w 242"/>
                  <a:gd name="T15" fmla="*/ 152 h 199"/>
                  <a:gd name="T16" fmla="*/ 203 w 242"/>
                  <a:gd name="T17"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99">
                    <a:moveTo>
                      <a:pt x="203" y="134"/>
                    </a:moveTo>
                    <a:cubicBezTo>
                      <a:pt x="240" y="80"/>
                      <a:pt x="242" y="24"/>
                      <a:pt x="162" y="12"/>
                    </a:cubicBezTo>
                    <a:cubicBezTo>
                      <a:pt x="82" y="0"/>
                      <a:pt x="0" y="13"/>
                      <a:pt x="17" y="74"/>
                    </a:cubicBezTo>
                    <a:cubicBezTo>
                      <a:pt x="34" y="135"/>
                      <a:pt x="47" y="160"/>
                      <a:pt x="47" y="160"/>
                    </a:cubicBezTo>
                    <a:cubicBezTo>
                      <a:pt x="47" y="160"/>
                      <a:pt x="62" y="184"/>
                      <a:pt x="73" y="183"/>
                    </a:cubicBezTo>
                    <a:cubicBezTo>
                      <a:pt x="84" y="181"/>
                      <a:pt x="84" y="199"/>
                      <a:pt x="88" y="141"/>
                    </a:cubicBezTo>
                    <a:cubicBezTo>
                      <a:pt x="91" y="84"/>
                      <a:pt x="82" y="30"/>
                      <a:pt x="133" y="34"/>
                    </a:cubicBezTo>
                    <a:cubicBezTo>
                      <a:pt x="184" y="37"/>
                      <a:pt x="151" y="127"/>
                      <a:pt x="142" y="152"/>
                    </a:cubicBezTo>
                    <a:cubicBezTo>
                      <a:pt x="133" y="178"/>
                      <a:pt x="168" y="184"/>
                      <a:pt x="203" y="134"/>
                    </a:cubicBezTo>
                    <a:close/>
                  </a:path>
                </a:pathLst>
              </a:custGeom>
              <a:gradFill>
                <a:gsLst>
                  <a:gs pos="0">
                    <a:schemeClr val="tx1">
                      <a:lumMod val="85000"/>
                      <a:lumOff val="15000"/>
                    </a:schemeClr>
                  </a:gs>
                  <a:gs pos="81000">
                    <a:schemeClr val="tx1">
                      <a:lumMod val="50000"/>
                      <a:lumOff val="5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36">
                <a:extLst>
                  <a:ext uri="{FF2B5EF4-FFF2-40B4-BE49-F238E27FC236}">
                    <a16:creationId xmlns:a16="http://schemas.microsoft.com/office/drawing/2014/main" xmlns="" id="{88D2BCE4-6124-48C3-9683-B0B8FD1702BE}"/>
                  </a:ext>
                </a:extLst>
              </p:cNvPr>
              <p:cNvSpPr>
                <a:spLocks/>
              </p:cNvSpPr>
              <p:nvPr/>
            </p:nvSpPr>
            <p:spPr bwMode="auto">
              <a:xfrm>
                <a:off x="2072" y="3554"/>
                <a:ext cx="701" cy="154"/>
              </a:xfrm>
              <a:custGeom>
                <a:avLst/>
                <a:gdLst>
                  <a:gd name="T0" fmla="*/ 0 w 789"/>
                  <a:gd name="T1" fmla="*/ 13 h 173"/>
                  <a:gd name="T2" fmla="*/ 789 w 789"/>
                  <a:gd name="T3" fmla="*/ 0 h 173"/>
                  <a:gd name="T4" fmla="*/ 570 w 789"/>
                  <a:gd name="T5" fmla="*/ 154 h 173"/>
                  <a:gd name="T6" fmla="*/ 318 w 789"/>
                  <a:gd name="T7" fmla="*/ 120 h 173"/>
                  <a:gd name="T8" fmla="*/ 0 w 789"/>
                  <a:gd name="T9" fmla="*/ 13 h 173"/>
                </a:gdLst>
                <a:ahLst/>
                <a:cxnLst>
                  <a:cxn ang="0">
                    <a:pos x="T0" y="T1"/>
                  </a:cxn>
                  <a:cxn ang="0">
                    <a:pos x="T2" y="T3"/>
                  </a:cxn>
                  <a:cxn ang="0">
                    <a:pos x="T4" y="T5"/>
                  </a:cxn>
                  <a:cxn ang="0">
                    <a:pos x="T6" y="T7"/>
                  </a:cxn>
                  <a:cxn ang="0">
                    <a:pos x="T8" y="T9"/>
                  </a:cxn>
                </a:cxnLst>
                <a:rect l="0" t="0" r="r" b="b"/>
                <a:pathLst>
                  <a:path w="789" h="173">
                    <a:moveTo>
                      <a:pt x="0" y="13"/>
                    </a:moveTo>
                    <a:cubicBezTo>
                      <a:pt x="0" y="13"/>
                      <a:pt x="314" y="90"/>
                      <a:pt x="789" y="0"/>
                    </a:cubicBezTo>
                    <a:cubicBezTo>
                      <a:pt x="747" y="86"/>
                      <a:pt x="702" y="133"/>
                      <a:pt x="570" y="154"/>
                    </a:cubicBezTo>
                    <a:cubicBezTo>
                      <a:pt x="454" y="173"/>
                      <a:pt x="425" y="146"/>
                      <a:pt x="318" y="120"/>
                    </a:cubicBezTo>
                    <a:cubicBezTo>
                      <a:pt x="216" y="94"/>
                      <a:pt x="62" y="83"/>
                      <a:pt x="0" y="1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37">
                <a:extLst>
                  <a:ext uri="{FF2B5EF4-FFF2-40B4-BE49-F238E27FC236}">
                    <a16:creationId xmlns:a16="http://schemas.microsoft.com/office/drawing/2014/main" xmlns="" id="{E6458461-428B-44F7-853E-D6FC7533A5CB}"/>
                  </a:ext>
                </a:extLst>
              </p:cNvPr>
              <p:cNvSpPr>
                <a:spLocks/>
              </p:cNvSpPr>
              <p:nvPr/>
            </p:nvSpPr>
            <p:spPr bwMode="auto">
              <a:xfrm>
                <a:off x="2022" y="3120"/>
                <a:ext cx="793" cy="559"/>
              </a:xfrm>
              <a:custGeom>
                <a:avLst/>
                <a:gdLst>
                  <a:gd name="T0" fmla="*/ 891 w 893"/>
                  <a:gd name="T1" fmla="*/ 424 h 630"/>
                  <a:gd name="T2" fmla="*/ 840 w 893"/>
                  <a:gd name="T3" fmla="*/ 490 h 630"/>
                  <a:gd name="T4" fmla="*/ 64 w 893"/>
                  <a:gd name="T5" fmla="*/ 504 h 630"/>
                  <a:gd name="T6" fmla="*/ 9 w 893"/>
                  <a:gd name="T7" fmla="*/ 443 h 630"/>
                  <a:gd name="T8" fmla="*/ 57 w 893"/>
                  <a:gd name="T9" fmla="*/ 251 h 630"/>
                  <a:gd name="T10" fmla="*/ 453 w 893"/>
                  <a:gd name="T11" fmla="*/ 5 h 630"/>
                  <a:gd name="T12" fmla="*/ 882 w 893"/>
                  <a:gd name="T13" fmla="*/ 353 h 630"/>
                  <a:gd name="T14" fmla="*/ 891 w 893"/>
                  <a:gd name="T15" fmla="*/ 424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630">
                    <a:moveTo>
                      <a:pt x="891" y="424"/>
                    </a:moveTo>
                    <a:cubicBezTo>
                      <a:pt x="889" y="445"/>
                      <a:pt x="877" y="476"/>
                      <a:pt x="840" y="490"/>
                    </a:cubicBezTo>
                    <a:cubicBezTo>
                      <a:pt x="792" y="507"/>
                      <a:pt x="369" y="630"/>
                      <a:pt x="64" y="504"/>
                    </a:cubicBezTo>
                    <a:cubicBezTo>
                      <a:pt x="30" y="486"/>
                      <a:pt x="0" y="479"/>
                      <a:pt x="9" y="443"/>
                    </a:cubicBezTo>
                    <a:cubicBezTo>
                      <a:pt x="18" y="407"/>
                      <a:pt x="38" y="299"/>
                      <a:pt x="57" y="251"/>
                    </a:cubicBezTo>
                    <a:cubicBezTo>
                      <a:pt x="75" y="204"/>
                      <a:pt x="147" y="10"/>
                      <a:pt x="453" y="5"/>
                    </a:cubicBezTo>
                    <a:cubicBezTo>
                      <a:pt x="739" y="0"/>
                      <a:pt x="831" y="121"/>
                      <a:pt x="882" y="353"/>
                    </a:cubicBezTo>
                    <a:cubicBezTo>
                      <a:pt x="885" y="369"/>
                      <a:pt x="893" y="401"/>
                      <a:pt x="891" y="424"/>
                    </a:cubicBezTo>
                    <a:close/>
                  </a:path>
                </a:pathLst>
              </a:custGeom>
              <a:gradFill>
                <a:gsLst>
                  <a:gs pos="0">
                    <a:srgbClr val="FFCC00"/>
                  </a:gs>
                  <a:gs pos="65000">
                    <a:srgbClr val="EE641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38">
                <a:extLst>
                  <a:ext uri="{FF2B5EF4-FFF2-40B4-BE49-F238E27FC236}">
                    <a16:creationId xmlns:a16="http://schemas.microsoft.com/office/drawing/2014/main" xmlns="" id="{6E743B1C-71D3-4662-B544-C6708E7B07B4}"/>
                  </a:ext>
                </a:extLst>
              </p:cNvPr>
              <p:cNvSpPr>
                <a:spLocks/>
              </p:cNvSpPr>
              <p:nvPr/>
            </p:nvSpPr>
            <p:spPr bwMode="auto">
              <a:xfrm>
                <a:off x="2064" y="3237"/>
                <a:ext cx="719" cy="393"/>
              </a:xfrm>
              <a:custGeom>
                <a:avLst/>
                <a:gdLst>
                  <a:gd name="T0" fmla="*/ 809 w 809"/>
                  <a:gd name="T1" fmla="*/ 343 h 443"/>
                  <a:gd name="T2" fmla="*/ 557 w 809"/>
                  <a:gd name="T3" fmla="*/ 26 h 443"/>
                  <a:gd name="T4" fmla="*/ 77 w 809"/>
                  <a:gd name="T5" fmla="*/ 177 h 443"/>
                  <a:gd name="T6" fmla="*/ 3 w 809"/>
                  <a:gd name="T7" fmla="*/ 367 h 443"/>
                  <a:gd name="T8" fmla="*/ 414 w 809"/>
                  <a:gd name="T9" fmla="*/ 427 h 443"/>
                  <a:gd name="T10" fmla="*/ 809 w 809"/>
                  <a:gd name="T11" fmla="*/ 343 h 443"/>
                </a:gdLst>
                <a:ahLst/>
                <a:cxnLst>
                  <a:cxn ang="0">
                    <a:pos x="T0" y="T1"/>
                  </a:cxn>
                  <a:cxn ang="0">
                    <a:pos x="T2" y="T3"/>
                  </a:cxn>
                  <a:cxn ang="0">
                    <a:pos x="T4" y="T5"/>
                  </a:cxn>
                  <a:cxn ang="0">
                    <a:pos x="T6" y="T7"/>
                  </a:cxn>
                  <a:cxn ang="0">
                    <a:pos x="T8" y="T9"/>
                  </a:cxn>
                  <a:cxn ang="0">
                    <a:pos x="T10" y="T11"/>
                  </a:cxn>
                </a:cxnLst>
                <a:rect l="0" t="0" r="r" b="b"/>
                <a:pathLst>
                  <a:path w="809" h="443">
                    <a:moveTo>
                      <a:pt x="809" y="343"/>
                    </a:moveTo>
                    <a:cubicBezTo>
                      <a:pt x="809" y="343"/>
                      <a:pt x="750" y="42"/>
                      <a:pt x="557" y="26"/>
                    </a:cubicBezTo>
                    <a:cubicBezTo>
                      <a:pt x="327" y="8"/>
                      <a:pt x="150" y="0"/>
                      <a:pt x="77" y="177"/>
                    </a:cubicBezTo>
                    <a:cubicBezTo>
                      <a:pt x="77" y="177"/>
                      <a:pt x="7" y="373"/>
                      <a:pt x="3" y="367"/>
                    </a:cubicBezTo>
                    <a:cubicBezTo>
                      <a:pt x="0" y="361"/>
                      <a:pt x="92" y="443"/>
                      <a:pt x="414" y="427"/>
                    </a:cubicBezTo>
                    <a:cubicBezTo>
                      <a:pt x="737" y="412"/>
                      <a:pt x="809" y="343"/>
                      <a:pt x="809" y="343"/>
                    </a:cubicBezTo>
                    <a:close/>
                  </a:path>
                </a:pathLst>
              </a:custGeom>
              <a:gradFill flip="none" rotWithShape="1">
                <a:gsLst>
                  <a:gs pos="0">
                    <a:srgbClr val="FFCC00"/>
                  </a:gs>
                  <a:gs pos="68000">
                    <a:srgbClr val="EE6419"/>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39">
                <a:extLst>
                  <a:ext uri="{FF2B5EF4-FFF2-40B4-BE49-F238E27FC236}">
                    <a16:creationId xmlns:a16="http://schemas.microsoft.com/office/drawing/2014/main" xmlns="" id="{B240588C-14BF-4DFF-BA9E-559259C9EBE7}"/>
                  </a:ext>
                </a:extLst>
              </p:cNvPr>
              <p:cNvSpPr>
                <a:spLocks/>
              </p:cNvSpPr>
              <p:nvPr/>
            </p:nvSpPr>
            <p:spPr bwMode="auto">
              <a:xfrm>
                <a:off x="1902" y="2892"/>
                <a:ext cx="1052" cy="327"/>
              </a:xfrm>
              <a:custGeom>
                <a:avLst/>
                <a:gdLst>
                  <a:gd name="T0" fmla="*/ 0 w 1185"/>
                  <a:gd name="T1" fmla="*/ 313 h 369"/>
                  <a:gd name="T2" fmla="*/ 22 w 1185"/>
                  <a:gd name="T3" fmla="*/ 127 h 369"/>
                  <a:gd name="T4" fmla="*/ 250 w 1185"/>
                  <a:gd name="T5" fmla="*/ 24 h 369"/>
                  <a:gd name="T6" fmla="*/ 880 w 1185"/>
                  <a:gd name="T7" fmla="*/ 14 h 369"/>
                  <a:gd name="T8" fmla="*/ 1143 w 1185"/>
                  <a:gd name="T9" fmla="*/ 136 h 369"/>
                  <a:gd name="T10" fmla="*/ 1165 w 1185"/>
                  <a:gd name="T11" fmla="*/ 278 h 369"/>
                  <a:gd name="T12" fmla="*/ 1086 w 1185"/>
                  <a:gd name="T13" fmla="*/ 69 h 369"/>
                  <a:gd name="T14" fmla="*/ 879 w 1185"/>
                  <a:gd name="T15" fmla="*/ 41 h 369"/>
                  <a:gd name="T16" fmla="*/ 257 w 1185"/>
                  <a:gd name="T17" fmla="*/ 47 h 369"/>
                  <a:gd name="T18" fmla="*/ 36 w 1185"/>
                  <a:gd name="T19" fmla="*/ 145 h 369"/>
                  <a:gd name="T20" fmla="*/ 0 w 1185"/>
                  <a:gd name="T21" fmla="*/ 31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5" h="369">
                    <a:moveTo>
                      <a:pt x="0" y="313"/>
                    </a:moveTo>
                    <a:cubicBezTo>
                      <a:pt x="0" y="313"/>
                      <a:pt x="0" y="206"/>
                      <a:pt x="22" y="127"/>
                    </a:cubicBezTo>
                    <a:cubicBezTo>
                      <a:pt x="44" y="49"/>
                      <a:pt x="84" y="11"/>
                      <a:pt x="250" y="24"/>
                    </a:cubicBezTo>
                    <a:cubicBezTo>
                      <a:pt x="416" y="37"/>
                      <a:pt x="732" y="22"/>
                      <a:pt x="880" y="14"/>
                    </a:cubicBezTo>
                    <a:cubicBezTo>
                      <a:pt x="1028" y="5"/>
                      <a:pt x="1102" y="0"/>
                      <a:pt x="1143" y="136"/>
                    </a:cubicBezTo>
                    <a:cubicBezTo>
                      <a:pt x="1185" y="272"/>
                      <a:pt x="1170" y="301"/>
                      <a:pt x="1165" y="278"/>
                    </a:cubicBezTo>
                    <a:cubicBezTo>
                      <a:pt x="1161" y="255"/>
                      <a:pt x="1137" y="117"/>
                      <a:pt x="1086" y="69"/>
                    </a:cubicBezTo>
                    <a:cubicBezTo>
                      <a:pt x="1034" y="21"/>
                      <a:pt x="952" y="28"/>
                      <a:pt x="879" y="41"/>
                    </a:cubicBezTo>
                    <a:cubicBezTo>
                      <a:pt x="784" y="58"/>
                      <a:pt x="390" y="65"/>
                      <a:pt x="257" y="47"/>
                    </a:cubicBezTo>
                    <a:cubicBezTo>
                      <a:pt x="134" y="31"/>
                      <a:pt x="62" y="49"/>
                      <a:pt x="36" y="145"/>
                    </a:cubicBezTo>
                    <a:cubicBezTo>
                      <a:pt x="10" y="241"/>
                      <a:pt x="4" y="369"/>
                      <a:pt x="0" y="313"/>
                    </a:cubicBezTo>
                    <a:close/>
                  </a:path>
                </a:pathLst>
              </a:custGeom>
              <a:solidFill>
                <a:srgbClr val="1961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40">
                <a:extLst>
                  <a:ext uri="{FF2B5EF4-FFF2-40B4-BE49-F238E27FC236}">
                    <a16:creationId xmlns:a16="http://schemas.microsoft.com/office/drawing/2014/main" xmlns="" id="{D6C5A475-BE82-41A9-AE18-2063C8FDA626}"/>
                  </a:ext>
                </a:extLst>
              </p:cNvPr>
              <p:cNvSpPr>
                <a:spLocks/>
              </p:cNvSpPr>
              <p:nvPr/>
            </p:nvSpPr>
            <p:spPr bwMode="auto">
              <a:xfrm>
                <a:off x="2010" y="2892"/>
                <a:ext cx="140" cy="80"/>
              </a:xfrm>
              <a:custGeom>
                <a:avLst/>
                <a:gdLst>
                  <a:gd name="T0" fmla="*/ 43 w 158"/>
                  <a:gd name="T1" fmla="*/ 6 h 91"/>
                  <a:gd name="T2" fmla="*/ 135 w 158"/>
                  <a:gd name="T3" fmla="*/ 22 h 91"/>
                  <a:gd name="T4" fmla="*/ 129 w 158"/>
                  <a:gd name="T5" fmla="*/ 60 h 91"/>
                  <a:gd name="T6" fmla="*/ 26 w 158"/>
                  <a:gd name="T7" fmla="*/ 87 h 91"/>
                  <a:gd name="T8" fmla="*/ 43 w 158"/>
                  <a:gd name="T9" fmla="*/ 6 h 91"/>
                </a:gdLst>
                <a:ahLst/>
                <a:cxnLst>
                  <a:cxn ang="0">
                    <a:pos x="T0" y="T1"/>
                  </a:cxn>
                  <a:cxn ang="0">
                    <a:pos x="T2" y="T3"/>
                  </a:cxn>
                  <a:cxn ang="0">
                    <a:pos x="T4" y="T5"/>
                  </a:cxn>
                  <a:cxn ang="0">
                    <a:pos x="T6" y="T7"/>
                  </a:cxn>
                  <a:cxn ang="0">
                    <a:pos x="T8" y="T9"/>
                  </a:cxn>
                </a:cxnLst>
                <a:rect l="0" t="0" r="r" b="b"/>
                <a:pathLst>
                  <a:path w="158" h="91">
                    <a:moveTo>
                      <a:pt x="43" y="6"/>
                    </a:moveTo>
                    <a:cubicBezTo>
                      <a:pt x="86" y="0"/>
                      <a:pt x="109" y="8"/>
                      <a:pt x="135" y="22"/>
                    </a:cubicBezTo>
                    <a:cubicBezTo>
                      <a:pt x="158" y="34"/>
                      <a:pt x="154" y="37"/>
                      <a:pt x="129" y="60"/>
                    </a:cubicBezTo>
                    <a:cubicBezTo>
                      <a:pt x="94" y="91"/>
                      <a:pt x="57" y="87"/>
                      <a:pt x="26" y="87"/>
                    </a:cubicBezTo>
                    <a:cubicBezTo>
                      <a:pt x="6" y="86"/>
                      <a:pt x="0" y="12"/>
                      <a:pt x="43" y="6"/>
                    </a:cubicBezTo>
                    <a:close/>
                  </a:path>
                </a:pathLst>
              </a:custGeom>
              <a:solidFill>
                <a:srgbClr val="305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41">
                <a:extLst>
                  <a:ext uri="{FF2B5EF4-FFF2-40B4-BE49-F238E27FC236}">
                    <a16:creationId xmlns:a16="http://schemas.microsoft.com/office/drawing/2014/main" xmlns="" id="{E173871B-1832-43B0-ABB1-BA1BF893F7C2}"/>
                  </a:ext>
                </a:extLst>
              </p:cNvPr>
              <p:cNvSpPr>
                <a:spLocks/>
              </p:cNvSpPr>
              <p:nvPr/>
            </p:nvSpPr>
            <p:spPr bwMode="auto">
              <a:xfrm>
                <a:off x="2014" y="2892"/>
                <a:ext cx="126" cy="67"/>
              </a:xfrm>
              <a:custGeom>
                <a:avLst/>
                <a:gdLst>
                  <a:gd name="T0" fmla="*/ 39 w 142"/>
                  <a:gd name="T1" fmla="*/ 4 h 75"/>
                  <a:gd name="T2" fmla="*/ 122 w 142"/>
                  <a:gd name="T3" fmla="*/ 18 h 75"/>
                  <a:gd name="T4" fmla="*/ 116 w 142"/>
                  <a:gd name="T5" fmla="*/ 49 h 75"/>
                  <a:gd name="T6" fmla="*/ 23 w 142"/>
                  <a:gd name="T7" fmla="*/ 71 h 75"/>
                  <a:gd name="T8" fmla="*/ 39 w 142"/>
                  <a:gd name="T9" fmla="*/ 4 h 75"/>
                </a:gdLst>
                <a:ahLst/>
                <a:cxnLst>
                  <a:cxn ang="0">
                    <a:pos x="T0" y="T1"/>
                  </a:cxn>
                  <a:cxn ang="0">
                    <a:pos x="T2" y="T3"/>
                  </a:cxn>
                  <a:cxn ang="0">
                    <a:pos x="T4" y="T5"/>
                  </a:cxn>
                  <a:cxn ang="0">
                    <a:pos x="T6" y="T7"/>
                  </a:cxn>
                  <a:cxn ang="0">
                    <a:pos x="T8" y="T9"/>
                  </a:cxn>
                </a:cxnLst>
                <a:rect l="0" t="0" r="r" b="b"/>
                <a:pathLst>
                  <a:path w="142" h="75">
                    <a:moveTo>
                      <a:pt x="39" y="4"/>
                    </a:moveTo>
                    <a:cubicBezTo>
                      <a:pt x="77" y="0"/>
                      <a:pt x="98" y="6"/>
                      <a:pt x="122" y="18"/>
                    </a:cubicBezTo>
                    <a:cubicBezTo>
                      <a:pt x="142" y="28"/>
                      <a:pt x="139" y="30"/>
                      <a:pt x="116" y="49"/>
                    </a:cubicBezTo>
                    <a:cubicBezTo>
                      <a:pt x="85" y="75"/>
                      <a:pt x="52" y="72"/>
                      <a:pt x="23" y="71"/>
                    </a:cubicBezTo>
                    <a:cubicBezTo>
                      <a:pt x="5" y="71"/>
                      <a:pt x="0" y="9"/>
                      <a:pt x="39" y="4"/>
                    </a:cubicBezTo>
                    <a:close/>
                  </a:path>
                </a:pathLst>
              </a:custGeom>
              <a:solidFill>
                <a:srgbClr val="C2C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2">
                <a:extLst>
                  <a:ext uri="{FF2B5EF4-FFF2-40B4-BE49-F238E27FC236}">
                    <a16:creationId xmlns:a16="http://schemas.microsoft.com/office/drawing/2014/main" xmlns="" id="{86BBCBC4-EABB-46C8-A9AB-27DB183BB611}"/>
                  </a:ext>
                </a:extLst>
              </p:cNvPr>
              <p:cNvSpPr>
                <a:spLocks noEditPoints="1"/>
              </p:cNvSpPr>
              <p:nvPr/>
            </p:nvSpPr>
            <p:spPr bwMode="auto">
              <a:xfrm>
                <a:off x="1962" y="2921"/>
                <a:ext cx="131" cy="179"/>
              </a:xfrm>
              <a:custGeom>
                <a:avLst/>
                <a:gdLst>
                  <a:gd name="T0" fmla="*/ 115 w 147"/>
                  <a:gd name="T1" fmla="*/ 143 h 202"/>
                  <a:gd name="T2" fmla="*/ 143 w 147"/>
                  <a:gd name="T3" fmla="*/ 47 h 202"/>
                  <a:gd name="T4" fmla="*/ 131 w 147"/>
                  <a:gd name="T5" fmla="*/ 14 h 202"/>
                  <a:gd name="T6" fmla="*/ 112 w 147"/>
                  <a:gd name="T7" fmla="*/ 5 h 202"/>
                  <a:gd name="T8" fmla="*/ 78 w 147"/>
                  <a:gd name="T9" fmla="*/ 16 h 202"/>
                  <a:gd name="T10" fmla="*/ 22 w 147"/>
                  <a:gd name="T11" fmla="*/ 99 h 202"/>
                  <a:gd name="T12" fmla="*/ 32 w 147"/>
                  <a:gd name="T13" fmla="*/ 180 h 202"/>
                  <a:gd name="T14" fmla="*/ 47 w 147"/>
                  <a:gd name="T15" fmla="*/ 187 h 202"/>
                  <a:gd name="T16" fmla="*/ 115 w 147"/>
                  <a:gd name="T17" fmla="*/ 143 h 202"/>
                  <a:gd name="T18" fmla="*/ 56 w 147"/>
                  <a:gd name="T19" fmla="*/ 167 h 202"/>
                  <a:gd name="T20" fmla="*/ 43 w 147"/>
                  <a:gd name="T21" fmla="*/ 161 h 202"/>
                  <a:gd name="T22" fmla="*/ 33 w 147"/>
                  <a:gd name="T23" fmla="*/ 120 h 202"/>
                  <a:gd name="T24" fmla="*/ 70 w 147"/>
                  <a:gd name="T25" fmla="*/ 102 h 202"/>
                  <a:gd name="T26" fmla="*/ 84 w 147"/>
                  <a:gd name="T27" fmla="*/ 108 h 202"/>
                  <a:gd name="T28" fmla="*/ 94 w 147"/>
                  <a:gd name="T29" fmla="*/ 149 h 202"/>
                  <a:gd name="T30" fmla="*/ 56 w 147"/>
                  <a:gd name="T31" fmla="*/ 1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202">
                    <a:moveTo>
                      <a:pt x="115" y="143"/>
                    </a:moveTo>
                    <a:cubicBezTo>
                      <a:pt x="143" y="47"/>
                      <a:pt x="143" y="47"/>
                      <a:pt x="143" y="47"/>
                    </a:cubicBezTo>
                    <a:cubicBezTo>
                      <a:pt x="147" y="33"/>
                      <a:pt x="142" y="19"/>
                      <a:pt x="131" y="14"/>
                    </a:cubicBezTo>
                    <a:cubicBezTo>
                      <a:pt x="112" y="5"/>
                      <a:pt x="112" y="5"/>
                      <a:pt x="112" y="5"/>
                    </a:cubicBezTo>
                    <a:cubicBezTo>
                      <a:pt x="101" y="0"/>
                      <a:pt x="86" y="4"/>
                      <a:pt x="78" y="16"/>
                    </a:cubicBezTo>
                    <a:cubicBezTo>
                      <a:pt x="22" y="99"/>
                      <a:pt x="22" y="99"/>
                      <a:pt x="22" y="99"/>
                    </a:cubicBezTo>
                    <a:cubicBezTo>
                      <a:pt x="2" y="128"/>
                      <a:pt x="0" y="165"/>
                      <a:pt x="32" y="180"/>
                    </a:cubicBezTo>
                    <a:cubicBezTo>
                      <a:pt x="47" y="187"/>
                      <a:pt x="47" y="187"/>
                      <a:pt x="47" y="187"/>
                    </a:cubicBezTo>
                    <a:cubicBezTo>
                      <a:pt x="79" y="202"/>
                      <a:pt x="105" y="177"/>
                      <a:pt x="115" y="143"/>
                    </a:cubicBezTo>
                    <a:close/>
                    <a:moveTo>
                      <a:pt x="56" y="167"/>
                    </a:moveTo>
                    <a:cubicBezTo>
                      <a:pt x="43" y="161"/>
                      <a:pt x="43" y="161"/>
                      <a:pt x="43" y="161"/>
                    </a:cubicBezTo>
                    <a:cubicBezTo>
                      <a:pt x="30" y="155"/>
                      <a:pt x="26" y="136"/>
                      <a:pt x="33" y="120"/>
                    </a:cubicBezTo>
                    <a:cubicBezTo>
                      <a:pt x="41" y="104"/>
                      <a:pt x="58" y="96"/>
                      <a:pt x="70" y="102"/>
                    </a:cubicBezTo>
                    <a:cubicBezTo>
                      <a:pt x="84" y="108"/>
                      <a:pt x="84" y="108"/>
                      <a:pt x="84" y="108"/>
                    </a:cubicBezTo>
                    <a:cubicBezTo>
                      <a:pt x="97" y="114"/>
                      <a:pt x="101" y="133"/>
                      <a:pt x="94" y="149"/>
                    </a:cubicBezTo>
                    <a:cubicBezTo>
                      <a:pt x="86" y="165"/>
                      <a:pt x="69" y="173"/>
                      <a:pt x="56" y="167"/>
                    </a:cubicBezTo>
                    <a:close/>
                  </a:path>
                </a:pathLst>
              </a:custGeom>
              <a:solidFill>
                <a:srgbClr val="264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3">
                <a:extLst>
                  <a:ext uri="{FF2B5EF4-FFF2-40B4-BE49-F238E27FC236}">
                    <a16:creationId xmlns:a16="http://schemas.microsoft.com/office/drawing/2014/main" xmlns="" id="{5B76FA65-459D-4405-A5AB-E1A20582CD66}"/>
                  </a:ext>
                </a:extLst>
              </p:cNvPr>
              <p:cNvSpPr>
                <a:spLocks noEditPoints="1"/>
              </p:cNvSpPr>
              <p:nvPr/>
            </p:nvSpPr>
            <p:spPr bwMode="auto">
              <a:xfrm>
                <a:off x="1957" y="2916"/>
                <a:ext cx="130" cy="179"/>
              </a:xfrm>
              <a:custGeom>
                <a:avLst/>
                <a:gdLst>
                  <a:gd name="T0" fmla="*/ 115 w 147"/>
                  <a:gd name="T1" fmla="*/ 143 h 202"/>
                  <a:gd name="T2" fmla="*/ 143 w 147"/>
                  <a:gd name="T3" fmla="*/ 47 h 202"/>
                  <a:gd name="T4" fmla="*/ 131 w 147"/>
                  <a:gd name="T5" fmla="*/ 14 h 202"/>
                  <a:gd name="T6" fmla="*/ 111 w 147"/>
                  <a:gd name="T7" fmla="*/ 5 h 202"/>
                  <a:gd name="T8" fmla="*/ 78 w 147"/>
                  <a:gd name="T9" fmla="*/ 16 h 202"/>
                  <a:gd name="T10" fmla="*/ 22 w 147"/>
                  <a:gd name="T11" fmla="*/ 99 h 202"/>
                  <a:gd name="T12" fmla="*/ 31 w 147"/>
                  <a:gd name="T13" fmla="*/ 180 h 202"/>
                  <a:gd name="T14" fmla="*/ 47 w 147"/>
                  <a:gd name="T15" fmla="*/ 188 h 202"/>
                  <a:gd name="T16" fmla="*/ 115 w 147"/>
                  <a:gd name="T17" fmla="*/ 143 h 202"/>
                  <a:gd name="T18" fmla="*/ 56 w 147"/>
                  <a:gd name="T19" fmla="*/ 167 h 202"/>
                  <a:gd name="T20" fmla="*/ 42 w 147"/>
                  <a:gd name="T21" fmla="*/ 161 h 202"/>
                  <a:gd name="T22" fmla="*/ 33 w 147"/>
                  <a:gd name="T23" fmla="*/ 120 h 202"/>
                  <a:gd name="T24" fmla="*/ 70 w 147"/>
                  <a:gd name="T25" fmla="*/ 102 h 202"/>
                  <a:gd name="T26" fmla="*/ 84 w 147"/>
                  <a:gd name="T27" fmla="*/ 108 h 202"/>
                  <a:gd name="T28" fmla="*/ 93 w 147"/>
                  <a:gd name="T29" fmla="*/ 149 h 202"/>
                  <a:gd name="T30" fmla="*/ 56 w 147"/>
                  <a:gd name="T31" fmla="*/ 1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202">
                    <a:moveTo>
                      <a:pt x="115" y="143"/>
                    </a:moveTo>
                    <a:cubicBezTo>
                      <a:pt x="143" y="47"/>
                      <a:pt x="143" y="47"/>
                      <a:pt x="143" y="47"/>
                    </a:cubicBezTo>
                    <a:cubicBezTo>
                      <a:pt x="147" y="33"/>
                      <a:pt x="141" y="19"/>
                      <a:pt x="131" y="14"/>
                    </a:cubicBezTo>
                    <a:cubicBezTo>
                      <a:pt x="111" y="5"/>
                      <a:pt x="111" y="5"/>
                      <a:pt x="111" y="5"/>
                    </a:cubicBezTo>
                    <a:cubicBezTo>
                      <a:pt x="101" y="0"/>
                      <a:pt x="86" y="4"/>
                      <a:pt x="78" y="16"/>
                    </a:cubicBezTo>
                    <a:cubicBezTo>
                      <a:pt x="22" y="99"/>
                      <a:pt x="22" y="99"/>
                      <a:pt x="22" y="99"/>
                    </a:cubicBezTo>
                    <a:cubicBezTo>
                      <a:pt x="2" y="128"/>
                      <a:pt x="0" y="165"/>
                      <a:pt x="31" y="180"/>
                    </a:cubicBezTo>
                    <a:cubicBezTo>
                      <a:pt x="47" y="188"/>
                      <a:pt x="47" y="188"/>
                      <a:pt x="47" y="188"/>
                    </a:cubicBezTo>
                    <a:cubicBezTo>
                      <a:pt x="79" y="202"/>
                      <a:pt x="105" y="177"/>
                      <a:pt x="115" y="143"/>
                    </a:cubicBezTo>
                    <a:close/>
                    <a:moveTo>
                      <a:pt x="56" y="167"/>
                    </a:moveTo>
                    <a:cubicBezTo>
                      <a:pt x="42" y="161"/>
                      <a:pt x="42" y="161"/>
                      <a:pt x="42" y="161"/>
                    </a:cubicBezTo>
                    <a:cubicBezTo>
                      <a:pt x="30" y="155"/>
                      <a:pt x="25" y="137"/>
                      <a:pt x="33" y="120"/>
                    </a:cubicBezTo>
                    <a:cubicBezTo>
                      <a:pt x="41" y="104"/>
                      <a:pt x="57" y="96"/>
                      <a:pt x="70" y="102"/>
                    </a:cubicBezTo>
                    <a:cubicBezTo>
                      <a:pt x="84" y="108"/>
                      <a:pt x="84" y="108"/>
                      <a:pt x="84" y="108"/>
                    </a:cubicBezTo>
                    <a:cubicBezTo>
                      <a:pt x="97" y="114"/>
                      <a:pt x="101" y="133"/>
                      <a:pt x="93" y="149"/>
                    </a:cubicBezTo>
                    <a:cubicBezTo>
                      <a:pt x="86" y="165"/>
                      <a:pt x="69" y="173"/>
                      <a:pt x="56" y="1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44">
                <a:extLst>
                  <a:ext uri="{FF2B5EF4-FFF2-40B4-BE49-F238E27FC236}">
                    <a16:creationId xmlns:a16="http://schemas.microsoft.com/office/drawing/2014/main" xmlns="" id="{5CF2C842-1BAA-4090-BD5D-6169571EA71F}"/>
                  </a:ext>
                </a:extLst>
              </p:cNvPr>
              <p:cNvSpPr>
                <a:spLocks/>
              </p:cNvSpPr>
              <p:nvPr/>
            </p:nvSpPr>
            <p:spPr bwMode="auto">
              <a:xfrm>
                <a:off x="2978" y="3523"/>
                <a:ext cx="147" cy="391"/>
              </a:xfrm>
              <a:custGeom>
                <a:avLst/>
                <a:gdLst>
                  <a:gd name="T0" fmla="*/ 64 w 165"/>
                  <a:gd name="T1" fmla="*/ 42 h 441"/>
                  <a:gd name="T2" fmla="*/ 46 w 165"/>
                  <a:gd name="T3" fmla="*/ 242 h 441"/>
                  <a:gd name="T4" fmla="*/ 0 w 165"/>
                  <a:gd name="T5" fmla="*/ 283 h 441"/>
                  <a:gd name="T6" fmla="*/ 34 w 165"/>
                  <a:gd name="T7" fmla="*/ 441 h 441"/>
                  <a:gd name="T8" fmla="*/ 136 w 165"/>
                  <a:gd name="T9" fmla="*/ 239 h 441"/>
                  <a:gd name="T10" fmla="*/ 64 w 165"/>
                  <a:gd name="T11" fmla="*/ 42 h 441"/>
                </a:gdLst>
                <a:ahLst/>
                <a:cxnLst>
                  <a:cxn ang="0">
                    <a:pos x="T0" y="T1"/>
                  </a:cxn>
                  <a:cxn ang="0">
                    <a:pos x="T2" y="T3"/>
                  </a:cxn>
                  <a:cxn ang="0">
                    <a:pos x="T4" y="T5"/>
                  </a:cxn>
                  <a:cxn ang="0">
                    <a:pos x="T6" y="T7"/>
                  </a:cxn>
                  <a:cxn ang="0">
                    <a:pos x="T8" y="T9"/>
                  </a:cxn>
                  <a:cxn ang="0">
                    <a:pos x="T10" y="T11"/>
                  </a:cxn>
                </a:cxnLst>
                <a:rect l="0" t="0" r="r" b="b"/>
                <a:pathLst>
                  <a:path w="165" h="441">
                    <a:moveTo>
                      <a:pt x="64" y="42"/>
                    </a:moveTo>
                    <a:cubicBezTo>
                      <a:pt x="64" y="42"/>
                      <a:pt x="96" y="182"/>
                      <a:pt x="46" y="242"/>
                    </a:cubicBezTo>
                    <a:cubicBezTo>
                      <a:pt x="13" y="274"/>
                      <a:pt x="0" y="283"/>
                      <a:pt x="0" y="283"/>
                    </a:cubicBezTo>
                    <a:cubicBezTo>
                      <a:pt x="34" y="441"/>
                      <a:pt x="34" y="441"/>
                      <a:pt x="34" y="441"/>
                    </a:cubicBezTo>
                    <a:cubicBezTo>
                      <a:pt x="34" y="441"/>
                      <a:pt x="165" y="409"/>
                      <a:pt x="136" y="239"/>
                    </a:cubicBezTo>
                    <a:cubicBezTo>
                      <a:pt x="107" y="64"/>
                      <a:pt x="60" y="0"/>
                      <a:pt x="64" y="42"/>
                    </a:cubicBezTo>
                    <a:close/>
                  </a:path>
                </a:pathLst>
              </a:custGeom>
              <a:gradFill>
                <a:gsLst>
                  <a:gs pos="10000">
                    <a:schemeClr val="tx1">
                      <a:lumMod val="95000"/>
                      <a:lumOff val="5000"/>
                    </a:schemeClr>
                  </a:gs>
                  <a:gs pos="34000">
                    <a:schemeClr val="tx1">
                      <a:lumMod val="65000"/>
                      <a:lumOff val="35000"/>
                    </a:schemeClr>
                  </a:gs>
                  <a:gs pos="100000">
                    <a:schemeClr val="tx1">
                      <a:lumMod val="85000"/>
                      <a:lumOff val="15000"/>
                    </a:schemeClr>
                  </a:gs>
                </a:gsLst>
                <a:lin ang="20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45">
                <a:extLst>
                  <a:ext uri="{FF2B5EF4-FFF2-40B4-BE49-F238E27FC236}">
                    <a16:creationId xmlns:a16="http://schemas.microsoft.com/office/drawing/2014/main" xmlns="" id="{277CF75F-9556-42D4-B406-1399AD7685C5}"/>
                  </a:ext>
                </a:extLst>
              </p:cNvPr>
              <p:cNvSpPr>
                <a:spLocks/>
              </p:cNvSpPr>
              <p:nvPr/>
            </p:nvSpPr>
            <p:spPr bwMode="auto">
              <a:xfrm>
                <a:off x="1709" y="3543"/>
                <a:ext cx="143" cy="391"/>
              </a:xfrm>
              <a:custGeom>
                <a:avLst/>
                <a:gdLst>
                  <a:gd name="T0" fmla="*/ 89 w 161"/>
                  <a:gd name="T1" fmla="*/ 42 h 440"/>
                  <a:gd name="T2" fmla="*/ 114 w 161"/>
                  <a:gd name="T3" fmla="*/ 242 h 440"/>
                  <a:gd name="T4" fmla="*/ 161 w 161"/>
                  <a:gd name="T5" fmla="*/ 281 h 440"/>
                  <a:gd name="T6" fmla="*/ 132 w 161"/>
                  <a:gd name="T7" fmla="*/ 440 h 440"/>
                  <a:gd name="T8" fmla="*/ 23 w 161"/>
                  <a:gd name="T9" fmla="*/ 241 h 440"/>
                  <a:gd name="T10" fmla="*/ 89 w 161"/>
                  <a:gd name="T11" fmla="*/ 42 h 440"/>
                </a:gdLst>
                <a:ahLst/>
                <a:cxnLst>
                  <a:cxn ang="0">
                    <a:pos x="T0" y="T1"/>
                  </a:cxn>
                  <a:cxn ang="0">
                    <a:pos x="T2" y="T3"/>
                  </a:cxn>
                  <a:cxn ang="0">
                    <a:pos x="T4" y="T5"/>
                  </a:cxn>
                  <a:cxn ang="0">
                    <a:pos x="T6" y="T7"/>
                  </a:cxn>
                  <a:cxn ang="0">
                    <a:pos x="T8" y="T9"/>
                  </a:cxn>
                  <a:cxn ang="0">
                    <a:pos x="T10" y="T11"/>
                  </a:cxn>
                </a:cxnLst>
                <a:rect l="0" t="0" r="r" b="b"/>
                <a:pathLst>
                  <a:path w="161" h="440">
                    <a:moveTo>
                      <a:pt x="89" y="42"/>
                    </a:moveTo>
                    <a:cubicBezTo>
                      <a:pt x="89" y="42"/>
                      <a:pt x="62" y="183"/>
                      <a:pt x="114" y="242"/>
                    </a:cubicBezTo>
                    <a:cubicBezTo>
                      <a:pt x="147" y="272"/>
                      <a:pt x="161" y="281"/>
                      <a:pt x="161" y="281"/>
                    </a:cubicBezTo>
                    <a:cubicBezTo>
                      <a:pt x="132" y="440"/>
                      <a:pt x="132" y="440"/>
                      <a:pt x="132" y="440"/>
                    </a:cubicBezTo>
                    <a:cubicBezTo>
                      <a:pt x="132" y="440"/>
                      <a:pt x="0" y="412"/>
                      <a:pt x="23" y="241"/>
                    </a:cubicBezTo>
                    <a:cubicBezTo>
                      <a:pt x="47" y="66"/>
                      <a:pt x="91" y="0"/>
                      <a:pt x="89" y="42"/>
                    </a:cubicBezTo>
                    <a:close/>
                  </a:path>
                </a:pathLst>
              </a:custGeom>
              <a:gradFill>
                <a:gsLst>
                  <a:gs pos="100000">
                    <a:schemeClr val="tx1">
                      <a:lumMod val="95000"/>
                      <a:lumOff val="5000"/>
                    </a:schemeClr>
                  </a:gs>
                  <a:gs pos="66000">
                    <a:schemeClr val="tx1">
                      <a:lumMod val="65000"/>
                      <a:lumOff val="35000"/>
                    </a:schemeClr>
                  </a:gs>
                  <a:gs pos="36000">
                    <a:schemeClr val="tx1">
                      <a:lumMod val="85000"/>
                      <a:lumOff val="15000"/>
                    </a:schemeClr>
                  </a:gs>
                </a:gsLst>
                <a:lin ang="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9" name="pack_pouch">
              <a:extLst>
                <a:ext uri="{FF2B5EF4-FFF2-40B4-BE49-F238E27FC236}">
                  <a16:creationId xmlns:a16="http://schemas.microsoft.com/office/drawing/2014/main" xmlns="" id="{9347E5AA-95AD-42A0-BD07-A1BAD5FF4171}"/>
                </a:ext>
              </a:extLst>
            </p:cNvPr>
            <p:cNvGrpSpPr>
              <a:grpSpLocks noChangeAspect="1"/>
            </p:cNvGrpSpPr>
            <p:nvPr/>
          </p:nvGrpSpPr>
          <p:grpSpPr bwMode="auto">
            <a:xfrm>
              <a:off x="3151188" y="5637213"/>
              <a:ext cx="1411287" cy="1028700"/>
              <a:chOff x="1985" y="3551"/>
              <a:chExt cx="889" cy="648"/>
            </a:xfrm>
          </p:grpSpPr>
          <p:sp>
            <p:nvSpPr>
              <p:cNvPr id="220" name="AutoShape 47">
                <a:extLst>
                  <a:ext uri="{FF2B5EF4-FFF2-40B4-BE49-F238E27FC236}">
                    <a16:creationId xmlns:a16="http://schemas.microsoft.com/office/drawing/2014/main" xmlns="" id="{83B2B7F4-0DD2-4DBF-B9E7-2B1D85D6F32A}"/>
                  </a:ext>
                </a:extLst>
              </p:cNvPr>
              <p:cNvSpPr>
                <a:spLocks noChangeAspect="1" noChangeArrowheads="1" noTextEdit="1"/>
              </p:cNvSpPr>
              <p:nvPr/>
            </p:nvSpPr>
            <p:spPr bwMode="auto">
              <a:xfrm>
                <a:off x="1985" y="3551"/>
                <a:ext cx="889"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49">
                <a:extLst>
                  <a:ext uri="{FF2B5EF4-FFF2-40B4-BE49-F238E27FC236}">
                    <a16:creationId xmlns:a16="http://schemas.microsoft.com/office/drawing/2014/main" xmlns="" id="{4756E59F-D43B-45E0-BCBE-C2D4CDAFB551}"/>
                  </a:ext>
                </a:extLst>
              </p:cNvPr>
              <p:cNvSpPr>
                <a:spLocks/>
              </p:cNvSpPr>
              <p:nvPr/>
            </p:nvSpPr>
            <p:spPr bwMode="auto">
              <a:xfrm>
                <a:off x="1972" y="3551"/>
                <a:ext cx="906" cy="648"/>
              </a:xfrm>
              <a:custGeom>
                <a:avLst/>
                <a:gdLst>
                  <a:gd name="T0" fmla="*/ 887 w 984"/>
                  <a:gd name="T1" fmla="*/ 0 h 705"/>
                  <a:gd name="T2" fmla="*/ 411 w 984"/>
                  <a:gd name="T3" fmla="*/ 134 h 705"/>
                  <a:gd name="T4" fmla="*/ 84 w 984"/>
                  <a:gd name="T5" fmla="*/ 18 h 705"/>
                  <a:gd name="T6" fmla="*/ 16 w 984"/>
                  <a:gd name="T7" fmla="*/ 492 h 705"/>
                  <a:gd name="T8" fmla="*/ 496 w 984"/>
                  <a:gd name="T9" fmla="*/ 704 h 705"/>
                  <a:gd name="T10" fmla="*/ 981 w 984"/>
                  <a:gd name="T11" fmla="*/ 461 h 705"/>
                  <a:gd name="T12" fmla="*/ 887 w 984"/>
                  <a:gd name="T13" fmla="*/ 0 h 705"/>
                </a:gdLst>
                <a:ahLst/>
                <a:cxnLst>
                  <a:cxn ang="0">
                    <a:pos x="T0" y="T1"/>
                  </a:cxn>
                  <a:cxn ang="0">
                    <a:pos x="T2" y="T3"/>
                  </a:cxn>
                  <a:cxn ang="0">
                    <a:pos x="T4" y="T5"/>
                  </a:cxn>
                  <a:cxn ang="0">
                    <a:pos x="T6" y="T7"/>
                  </a:cxn>
                  <a:cxn ang="0">
                    <a:pos x="T8" y="T9"/>
                  </a:cxn>
                  <a:cxn ang="0">
                    <a:pos x="T10" y="T11"/>
                  </a:cxn>
                  <a:cxn ang="0">
                    <a:pos x="T12" y="T13"/>
                  </a:cxn>
                </a:cxnLst>
                <a:rect l="0" t="0" r="r" b="b"/>
                <a:pathLst>
                  <a:path w="984" h="705">
                    <a:moveTo>
                      <a:pt x="887" y="0"/>
                    </a:moveTo>
                    <a:cubicBezTo>
                      <a:pt x="770" y="253"/>
                      <a:pt x="513" y="168"/>
                      <a:pt x="411" y="134"/>
                    </a:cubicBezTo>
                    <a:cubicBezTo>
                      <a:pt x="322" y="104"/>
                      <a:pt x="169" y="108"/>
                      <a:pt x="84" y="18"/>
                    </a:cubicBezTo>
                    <a:cubicBezTo>
                      <a:pt x="72" y="80"/>
                      <a:pt x="0" y="247"/>
                      <a:pt x="16" y="492"/>
                    </a:cubicBezTo>
                    <a:cubicBezTo>
                      <a:pt x="25" y="635"/>
                      <a:pt x="225" y="703"/>
                      <a:pt x="496" y="704"/>
                    </a:cubicBezTo>
                    <a:cubicBezTo>
                      <a:pt x="755" y="705"/>
                      <a:pt x="984" y="613"/>
                      <a:pt x="981" y="461"/>
                    </a:cubicBezTo>
                    <a:cubicBezTo>
                      <a:pt x="978" y="273"/>
                      <a:pt x="910" y="102"/>
                      <a:pt x="887" y="0"/>
                    </a:cubicBezTo>
                    <a:close/>
                  </a:path>
                </a:pathLst>
              </a:custGeom>
              <a:gradFill>
                <a:gsLst>
                  <a:gs pos="74000">
                    <a:schemeClr val="tx1">
                      <a:lumMod val="85000"/>
                      <a:lumOff val="15000"/>
                    </a:schemeClr>
                  </a:gs>
                  <a:gs pos="0">
                    <a:schemeClr val="tx1">
                      <a:lumMod val="65000"/>
                      <a:lumOff val="3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50">
                <a:extLst>
                  <a:ext uri="{FF2B5EF4-FFF2-40B4-BE49-F238E27FC236}">
                    <a16:creationId xmlns:a16="http://schemas.microsoft.com/office/drawing/2014/main" xmlns="" id="{5708411B-0D4F-4C10-8191-013F648AA6A0}"/>
                  </a:ext>
                </a:extLst>
              </p:cNvPr>
              <p:cNvSpPr>
                <a:spLocks/>
              </p:cNvSpPr>
              <p:nvPr/>
            </p:nvSpPr>
            <p:spPr bwMode="auto">
              <a:xfrm>
                <a:off x="2055" y="3560"/>
                <a:ext cx="726" cy="170"/>
              </a:xfrm>
              <a:custGeom>
                <a:avLst/>
                <a:gdLst>
                  <a:gd name="T0" fmla="*/ 0 w 789"/>
                  <a:gd name="T1" fmla="*/ 13 h 185"/>
                  <a:gd name="T2" fmla="*/ 94 w 789"/>
                  <a:gd name="T3" fmla="*/ 67 h 185"/>
                  <a:gd name="T4" fmla="*/ 304 w 789"/>
                  <a:gd name="T5" fmla="*/ 115 h 185"/>
                  <a:gd name="T6" fmla="*/ 468 w 789"/>
                  <a:gd name="T7" fmla="*/ 158 h 185"/>
                  <a:gd name="T8" fmla="*/ 645 w 789"/>
                  <a:gd name="T9" fmla="*/ 136 h 185"/>
                  <a:gd name="T10" fmla="*/ 789 w 789"/>
                  <a:gd name="T11" fmla="*/ 0 h 185"/>
                  <a:gd name="T12" fmla="*/ 582 w 789"/>
                  <a:gd name="T13" fmla="*/ 163 h 185"/>
                  <a:gd name="T14" fmla="*/ 321 w 789"/>
                  <a:gd name="T15" fmla="*/ 134 h 185"/>
                  <a:gd name="T16" fmla="*/ 0 w 789"/>
                  <a:gd name="T17" fmla="*/ 1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9" h="185">
                    <a:moveTo>
                      <a:pt x="0" y="13"/>
                    </a:moveTo>
                    <a:cubicBezTo>
                      <a:pt x="0" y="13"/>
                      <a:pt x="23" y="42"/>
                      <a:pt x="94" y="67"/>
                    </a:cubicBezTo>
                    <a:cubicBezTo>
                      <a:pt x="162" y="92"/>
                      <a:pt x="237" y="100"/>
                      <a:pt x="304" y="115"/>
                    </a:cubicBezTo>
                    <a:cubicBezTo>
                      <a:pt x="361" y="128"/>
                      <a:pt x="413" y="150"/>
                      <a:pt x="468" y="158"/>
                    </a:cubicBezTo>
                    <a:cubicBezTo>
                      <a:pt x="526" y="166"/>
                      <a:pt x="613" y="147"/>
                      <a:pt x="645" y="136"/>
                    </a:cubicBezTo>
                    <a:cubicBezTo>
                      <a:pt x="744" y="104"/>
                      <a:pt x="771" y="32"/>
                      <a:pt x="789" y="0"/>
                    </a:cubicBezTo>
                    <a:cubicBezTo>
                      <a:pt x="747" y="100"/>
                      <a:pt x="714" y="138"/>
                      <a:pt x="582" y="163"/>
                    </a:cubicBezTo>
                    <a:cubicBezTo>
                      <a:pt x="466" y="185"/>
                      <a:pt x="428" y="166"/>
                      <a:pt x="321" y="134"/>
                    </a:cubicBezTo>
                    <a:cubicBezTo>
                      <a:pt x="219" y="105"/>
                      <a:pt x="62" y="95"/>
                      <a:pt x="0" y="13"/>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3" name="TextBox 32"/>
          <p:cNvSpPr txBox="1"/>
          <p:nvPr/>
        </p:nvSpPr>
        <p:spPr>
          <a:xfrm>
            <a:off x="1295400" y="3906660"/>
            <a:ext cx="8091241" cy="1107996"/>
          </a:xfrm>
          <a:prstGeom prst="rect">
            <a:avLst/>
          </a:prstGeom>
          <a:noFill/>
          <a:scene3d>
            <a:camera prst="perspectiveFront" fov="5400000"/>
            <a:lightRig rig="soft" dir="t"/>
          </a:scene3d>
          <a:sp3d prstMaterial="matte"/>
        </p:spPr>
        <p:txBody>
          <a:bodyPr wrap="square" rtlCol="0">
            <a:spAutoFit/>
            <a:scene3d>
              <a:camera prst="perspectiveFront" fov="5400000"/>
              <a:lightRig rig="soft" dir="t"/>
            </a:scene3d>
            <a:sp3d extrusionH="215900" prstMaterial="flat">
              <a:contourClr>
                <a:schemeClr val="bg1"/>
              </a:contourClr>
            </a:sp3d>
          </a:bodyPr>
          <a:lstStyle/>
          <a:p>
            <a:pPr algn="ctr"/>
            <a:r>
              <a:rPr lang="en-US" sz="6600" dirty="0" smtClean="0">
                <a:ln w="28575">
                  <a:solidFill>
                    <a:schemeClr val="bg1"/>
                  </a:solidFill>
                </a:ln>
                <a:gradFill>
                  <a:gsLst>
                    <a:gs pos="0">
                      <a:srgbClr val="85CBFF"/>
                    </a:gs>
                    <a:gs pos="58000">
                      <a:srgbClr val="0070C0"/>
                    </a:gs>
                    <a:gs pos="48000">
                      <a:srgbClr val="4BB2FF"/>
                    </a:gs>
                    <a:gs pos="100000">
                      <a:srgbClr val="0070C0"/>
                    </a:gs>
                  </a:gsLst>
                  <a:lin ang="5400000" scaled="0"/>
                </a:gradFill>
                <a:effectLst>
                  <a:outerShdw blurRad="152400" dist="63500" dir="7800000" sx="103000" sy="103000" algn="tl" rotWithShape="0">
                    <a:prstClr val="black">
                      <a:alpha val="75000"/>
                    </a:prstClr>
                  </a:outerShdw>
                </a:effectLst>
                <a:latin typeface="Boulder" pitchFamily="2" charset="0"/>
                <a:ea typeface="Verdana" panose="020B0604030504040204" pitchFamily="34" charset="0"/>
                <a:cs typeface="Arial" panose="020B0604020202020204" pitchFamily="34" charset="0"/>
              </a:rPr>
              <a:t>Have a great week!</a:t>
            </a:r>
            <a:endParaRPr lang="en-US" sz="6600" dirty="0">
              <a:ln w="28575">
                <a:solidFill>
                  <a:schemeClr val="bg1"/>
                </a:solidFill>
              </a:ln>
              <a:gradFill>
                <a:gsLst>
                  <a:gs pos="0">
                    <a:srgbClr val="85CBFF"/>
                  </a:gs>
                  <a:gs pos="58000">
                    <a:srgbClr val="0070C0"/>
                  </a:gs>
                  <a:gs pos="48000">
                    <a:srgbClr val="4BB2FF"/>
                  </a:gs>
                  <a:gs pos="100000">
                    <a:srgbClr val="0070C0"/>
                  </a:gs>
                </a:gsLst>
                <a:lin ang="5400000" scaled="0"/>
              </a:gradFill>
              <a:effectLst>
                <a:outerShdw blurRad="152400" dist="63500" dir="7800000" sx="103000" sy="103000" algn="tl" rotWithShape="0">
                  <a:prstClr val="black">
                    <a:alpha val="75000"/>
                  </a:prstClr>
                </a:outerShdw>
              </a:effectLst>
              <a:latin typeface="Boulder" pitchFamily="2" charset="0"/>
              <a:ea typeface="Verdana" panose="020B060403050404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5BC91848-1301-4A40-94E2-6B9062142C3A}"/>
              </a:ext>
            </a:extLst>
          </p:cNvPr>
          <p:cNvSpPr txBox="1"/>
          <p:nvPr/>
        </p:nvSpPr>
        <p:spPr>
          <a:xfrm>
            <a:off x="1629507" y="2827669"/>
            <a:ext cx="7184876" cy="1092607"/>
          </a:xfrm>
          <a:prstGeom prst="rect">
            <a:avLst/>
          </a:prstGeom>
          <a:noFill/>
          <a:scene3d>
            <a:camera prst="perspectiveFront" fov="5400000"/>
            <a:lightRig rig="soft" dir="t"/>
          </a:scene3d>
          <a:sp3d prstMaterial="matte"/>
        </p:spPr>
        <p:txBody>
          <a:bodyPr wrap="square" rtlCol="0">
            <a:spAutoFit/>
            <a:scene3d>
              <a:camera prst="perspectiveFront" fov="5400000"/>
              <a:lightRig rig="soft" dir="t"/>
            </a:scene3d>
            <a:sp3d extrusionH="190500" contourW="12700" prstMaterial="matte">
              <a:contourClr>
                <a:schemeClr val="accent4">
                  <a:lumMod val="40000"/>
                  <a:lumOff val="60000"/>
                </a:schemeClr>
              </a:contourClr>
            </a:sp3d>
          </a:bodyPr>
          <a:lstStyle>
            <a:defPPr>
              <a:defRPr lang="en-US"/>
            </a:defPPr>
            <a:lvl1pPr algn="ctr">
              <a:defRPr sz="6500" spc="200">
                <a:ln w="22225">
                  <a:solidFill>
                    <a:schemeClr val="bg1"/>
                  </a:solidFill>
                </a:ln>
                <a:gradFill>
                  <a:gsLst>
                    <a:gs pos="0">
                      <a:srgbClr val="F9FBFD"/>
                    </a:gs>
                    <a:gs pos="57000">
                      <a:srgbClr val="5177A5"/>
                    </a:gs>
                    <a:gs pos="100000">
                      <a:schemeClr val="accent4">
                        <a:lumMod val="75000"/>
                      </a:schemeClr>
                    </a:gs>
                  </a:gsLst>
                  <a:lin ang="5400000" scaled="0"/>
                </a:gradFill>
                <a:effectLst>
                  <a:outerShdw blurRad="127000" dist="63500" dir="7800000" sx="103000" sy="103000" algn="tl" rotWithShape="0">
                    <a:prstClr val="black">
                      <a:alpha val="55000"/>
                    </a:prstClr>
                  </a:outerShdw>
                </a:effectLst>
                <a:latin typeface="Franklin Gothic Demi Cond" panose="020B0706030402020204" pitchFamily="34" charset="0"/>
                <a:ea typeface="Verdana" panose="020B0604030504040204" pitchFamily="34" charset="0"/>
                <a:cs typeface="Arial" panose="020B0604020202020204" pitchFamily="34" charset="0"/>
              </a:defRPr>
            </a:lvl1pPr>
          </a:lstStyle>
          <a:p>
            <a:r>
              <a:rPr lang="en-US" dirty="0" smtClean="0"/>
              <a:t>God Bless You</a:t>
            </a:r>
            <a:endParaRPr lang="en-US" dirty="0"/>
          </a:p>
        </p:txBody>
      </p:sp>
      <p:grpSp>
        <p:nvGrpSpPr>
          <p:cNvPr id="28" name="Pencil">
            <a:extLst>
              <a:ext uri="{FF2B5EF4-FFF2-40B4-BE49-F238E27FC236}">
                <a16:creationId xmlns:a16="http://schemas.microsoft.com/office/drawing/2014/main" xmlns="" id="{3345A22F-026A-4EDC-9A56-0E1ACFF36A9E}"/>
              </a:ext>
            </a:extLst>
          </p:cNvPr>
          <p:cNvGrpSpPr/>
          <p:nvPr/>
        </p:nvGrpSpPr>
        <p:grpSpPr>
          <a:xfrm rot="19869496">
            <a:off x="9149445" y="1056238"/>
            <a:ext cx="3546766" cy="254931"/>
            <a:chOff x="839676" y="3936633"/>
            <a:chExt cx="6178121" cy="628411"/>
          </a:xfrm>
          <a:effectLst>
            <a:outerShdw blurRad="50800" dist="38100" dir="5400000" algn="t" rotWithShape="0">
              <a:prstClr val="black">
                <a:alpha val="40000"/>
              </a:prstClr>
            </a:outerShdw>
          </a:effectLst>
        </p:grpSpPr>
        <p:sp>
          <p:nvSpPr>
            <p:cNvPr id="150" name="Rectangle 5">
              <a:extLst>
                <a:ext uri="{FF2B5EF4-FFF2-40B4-BE49-F238E27FC236}">
                  <a16:creationId xmlns:a16="http://schemas.microsoft.com/office/drawing/2014/main" xmlns="" id="{95B239AB-B538-4487-917D-F29C31D79623}"/>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Rectangle 6">
              <a:extLst>
                <a:ext uri="{FF2B5EF4-FFF2-40B4-BE49-F238E27FC236}">
                  <a16:creationId xmlns:a16="http://schemas.microsoft.com/office/drawing/2014/main" xmlns="" id="{2D2E3827-498F-4821-86C5-FB46968F8DB3}"/>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7">
              <a:extLst>
                <a:ext uri="{FF2B5EF4-FFF2-40B4-BE49-F238E27FC236}">
                  <a16:creationId xmlns:a16="http://schemas.microsoft.com/office/drawing/2014/main" xmlns="" id="{FC19B9A1-2BEB-4E57-8928-CBB457796629}"/>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19000">
                  <a:srgbClr val="E4A220"/>
                </a:gs>
                <a:gs pos="71000">
                  <a:srgbClr val="E4A220"/>
                </a:gs>
                <a:gs pos="50000">
                  <a:srgbClr val="FFFF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1">
              <a:extLst>
                <a:ext uri="{FF2B5EF4-FFF2-40B4-BE49-F238E27FC236}">
                  <a16:creationId xmlns:a16="http://schemas.microsoft.com/office/drawing/2014/main" xmlns="" id="{9C5C9091-B72D-4B28-9C66-3E7B36479E7A}"/>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FEBE1E"/>
                </a:gs>
                <a:gs pos="100000">
                  <a:srgbClr val="AF6821"/>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2">
              <a:extLst>
                <a:ext uri="{FF2B5EF4-FFF2-40B4-BE49-F238E27FC236}">
                  <a16:creationId xmlns:a16="http://schemas.microsoft.com/office/drawing/2014/main" xmlns="" id="{262DF9DE-BF0B-418D-87FF-79B7E1A158D9}"/>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FDF091"/>
                </a:gs>
                <a:gs pos="100000">
                  <a:srgbClr val="FCE95A"/>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3">
              <a:extLst>
                <a:ext uri="{FF2B5EF4-FFF2-40B4-BE49-F238E27FC236}">
                  <a16:creationId xmlns:a16="http://schemas.microsoft.com/office/drawing/2014/main" xmlns="" id="{D40F9B4A-C49D-4CAF-A186-BC542CA5173F}"/>
                </a:ext>
              </a:extLst>
            </p:cNvPr>
            <p:cNvSpPr>
              <a:spLocks/>
            </p:cNvSpPr>
            <p:nvPr/>
          </p:nvSpPr>
          <p:spPr bwMode="auto">
            <a:xfrm>
              <a:off x="1468617" y="3946935"/>
              <a:ext cx="5520646" cy="190064"/>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10346 h 10565"/>
                <a:gd name="connsiteX1" fmla="*/ 466 w 10000"/>
                <a:gd name="connsiteY1" fmla="*/ 0 h 10565"/>
                <a:gd name="connsiteX2" fmla="*/ 9772 w 10000"/>
                <a:gd name="connsiteY2" fmla="*/ 711 h 10565"/>
                <a:gd name="connsiteX3" fmla="*/ 10000 w 10000"/>
                <a:gd name="connsiteY3" fmla="*/ 10565 h 10565"/>
                <a:gd name="connsiteX4" fmla="*/ 0 w 10000"/>
                <a:gd name="connsiteY4" fmla="*/ 10346 h 10565"/>
                <a:gd name="connsiteX0" fmla="*/ 0 w 10000"/>
                <a:gd name="connsiteY0" fmla="*/ 9635 h 9854"/>
                <a:gd name="connsiteX1" fmla="*/ 480 w 10000"/>
                <a:gd name="connsiteY1" fmla="*/ 73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68" y="3333"/>
                    <a:pt x="480" y="73"/>
                  </a:cubicBezTo>
                  <a:lnTo>
                    <a:pt x="9772" y="0"/>
                  </a:lnTo>
                  <a:cubicBezTo>
                    <a:pt x="9881" y="3285"/>
                    <a:pt x="9891" y="6569"/>
                    <a:pt x="10000" y="9854"/>
                  </a:cubicBezTo>
                  <a:lnTo>
                    <a:pt x="0" y="9635"/>
                  </a:lnTo>
                  <a:close/>
                </a:path>
              </a:pathLst>
            </a:custGeom>
            <a:gradFill flip="none" rotWithShape="1">
              <a:gsLst>
                <a:gs pos="0">
                  <a:srgbClr val="F9DC05"/>
                </a:gs>
                <a:gs pos="100000">
                  <a:srgbClr val="FEC026"/>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4">
              <a:extLst>
                <a:ext uri="{FF2B5EF4-FFF2-40B4-BE49-F238E27FC236}">
                  <a16:creationId xmlns:a16="http://schemas.microsoft.com/office/drawing/2014/main" xmlns="" id="{B9BFDF2D-2071-4726-A586-296D6C6568BF}"/>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FDF3AD"/>
                </a:gs>
                <a:gs pos="100000">
                  <a:srgbClr val="FCE95A"/>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5">
              <a:extLst>
                <a:ext uri="{FF2B5EF4-FFF2-40B4-BE49-F238E27FC236}">
                  <a16:creationId xmlns:a16="http://schemas.microsoft.com/office/drawing/2014/main" xmlns="" id="{F0F38189-23E5-4759-845A-B306CC9F3F20}"/>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B46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6">
              <a:extLst>
                <a:ext uri="{FF2B5EF4-FFF2-40B4-BE49-F238E27FC236}">
                  <a16:creationId xmlns:a16="http://schemas.microsoft.com/office/drawing/2014/main" xmlns="" id="{45153AC8-352C-4B3D-82CC-8E023919B392}"/>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B159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9">
              <a:extLst>
                <a:ext uri="{FF2B5EF4-FFF2-40B4-BE49-F238E27FC236}">
                  <a16:creationId xmlns:a16="http://schemas.microsoft.com/office/drawing/2014/main" xmlns="" id="{1B68E0F5-3C0D-455B-9132-65FBD30060F3}"/>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23">
              <a:extLst>
                <a:ext uri="{FF2B5EF4-FFF2-40B4-BE49-F238E27FC236}">
                  <a16:creationId xmlns:a16="http://schemas.microsoft.com/office/drawing/2014/main" xmlns="" id="{EF5C637F-2891-4B9A-A82D-93FD92261E90}"/>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24">
              <a:extLst>
                <a:ext uri="{FF2B5EF4-FFF2-40B4-BE49-F238E27FC236}">
                  <a16:creationId xmlns:a16="http://schemas.microsoft.com/office/drawing/2014/main" xmlns="" id="{6CED82F7-047B-4662-B45D-0485F6B4EB05}"/>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25">
              <a:extLst>
                <a:ext uri="{FF2B5EF4-FFF2-40B4-BE49-F238E27FC236}">
                  <a16:creationId xmlns:a16="http://schemas.microsoft.com/office/drawing/2014/main" xmlns="" id="{EDD9E708-8B15-49C4-BC09-C85FDBA962AC}"/>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26">
              <a:extLst>
                <a:ext uri="{FF2B5EF4-FFF2-40B4-BE49-F238E27FC236}">
                  <a16:creationId xmlns:a16="http://schemas.microsoft.com/office/drawing/2014/main" xmlns="" id="{AF781E7F-E279-4981-B732-60B262058C7A}"/>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9">
              <a:extLst>
                <a:ext uri="{FF2B5EF4-FFF2-40B4-BE49-F238E27FC236}">
                  <a16:creationId xmlns:a16="http://schemas.microsoft.com/office/drawing/2014/main" xmlns="" id="{EC397B07-F6EF-4843-95E7-3F6954417071}"/>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0">
                  <a:srgbClr val="FADF1A"/>
                </a:gs>
                <a:gs pos="100000">
                  <a:srgbClr val="FCEC74"/>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30">
              <a:extLst>
                <a:ext uri="{FF2B5EF4-FFF2-40B4-BE49-F238E27FC236}">
                  <a16:creationId xmlns:a16="http://schemas.microsoft.com/office/drawing/2014/main" xmlns="" id="{7AFB5FB6-DB21-44CD-81C0-114FC5EB64D2}"/>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896201"/>
                </a:gs>
                <a:gs pos="100000">
                  <a:srgbClr val="BB8601"/>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Pencil">
            <a:extLst>
              <a:ext uri="{FF2B5EF4-FFF2-40B4-BE49-F238E27FC236}">
                <a16:creationId xmlns:a16="http://schemas.microsoft.com/office/drawing/2014/main" xmlns="" id="{9EF6AC12-E31A-4557-A998-DBF246E0F53A}"/>
              </a:ext>
            </a:extLst>
          </p:cNvPr>
          <p:cNvGrpSpPr/>
          <p:nvPr/>
        </p:nvGrpSpPr>
        <p:grpSpPr>
          <a:xfrm rot="19333477">
            <a:off x="9323699" y="1239314"/>
            <a:ext cx="3548455" cy="256745"/>
            <a:chOff x="839676" y="3936019"/>
            <a:chExt cx="6178123" cy="629025"/>
          </a:xfrm>
          <a:effectLst>
            <a:outerShdw blurRad="50800" dist="38100" dir="5400000" algn="t" rotWithShape="0">
              <a:prstClr val="black">
                <a:alpha val="40000"/>
              </a:prstClr>
            </a:outerShdw>
          </a:effectLst>
        </p:grpSpPr>
        <p:sp>
          <p:nvSpPr>
            <p:cNvPr id="134" name="Rectangle 5">
              <a:extLst>
                <a:ext uri="{FF2B5EF4-FFF2-40B4-BE49-F238E27FC236}">
                  <a16:creationId xmlns:a16="http://schemas.microsoft.com/office/drawing/2014/main" xmlns="" id="{41014F83-9510-4AD0-8D3A-0BE5BCF0306D}"/>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Rectangle 6">
              <a:extLst>
                <a:ext uri="{FF2B5EF4-FFF2-40B4-BE49-F238E27FC236}">
                  <a16:creationId xmlns:a16="http://schemas.microsoft.com/office/drawing/2014/main" xmlns="" id="{584C2687-B90D-4D2D-BD99-6D8128418D59}"/>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7">
              <a:extLst>
                <a:ext uri="{FF2B5EF4-FFF2-40B4-BE49-F238E27FC236}">
                  <a16:creationId xmlns:a16="http://schemas.microsoft.com/office/drawing/2014/main" xmlns="" id="{9F7FC05B-52C5-4CAB-AE13-174532C6F99B}"/>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21000">
                  <a:srgbClr val="9E0000"/>
                </a:gs>
                <a:gs pos="73000">
                  <a:srgbClr val="9E0000"/>
                </a:gs>
                <a:gs pos="48000">
                  <a:srgbClr val="FF00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1">
              <a:extLst>
                <a:ext uri="{FF2B5EF4-FFF2-40B4-BE49-F238E27FC236}">
                  <a16:creationId xmlns:a16="http://schemas.microsoft.com/office/drawing/2014/main" xmlns="" id="{2322F586-2809-484F-B5E9-D0E08CCBF3D0}"/>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F76363"/>
                </a:gs>
                <a:gs pos="100000">
                  <a:srgbClr val="AD0B0B"/>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
              <a:extLst>
                <a:ext uri="{FF2B5EF4-FFF2-40B4-BE49-F238E27FC236}">
                  <a16:creationId xmlns:a16="http://schemas.microsoft.com/office/drawing/2014/main" xmlns="" id="{50BD3A4A-2483-4577-8F17-1C0A9A5BB82E}"/>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F76363"/>
                </a:gs>
                <a:gs pos="100000">
                  <a:srgbClr val="DC4343"/>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3">
              <a:extLst>
                <a:ext uri="{FF2B5EF4-FFF2-40B4-BE49-F238E27FC236}">
                  <a16:creationId xmlns:a16="http://schemas.microsoft.com/office/drawing/2014/main" xmlns="" id="{9EFF45BC-ACE5-4E89-A5EC-9F66F21E144B}"/>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F76363"/>
                </a:gs>
                <a:gs pos="100000">
                  <a:srgbClr val="E40E0E"/>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4">
              <a:extLst>
                <a:ext uri="{FF2B5EF4-FFF2-40B4-BE49-F238E27FC236}">
                  <a16:creationId xmlns:a16="http://schemas.microsoft.com/office/drawing/2014/main" xmlns="" id="{6E7C186E-6F63-434E-97D9-416CC441F698}"/>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F98B8B"/>
                </a:gs>
                <a:gs pos="100000">
                  <a:srgbClr val="F14949"/>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5">
              <a:extLst>
                <a:ext uri="{FF2B5EF4-FFF2-40B4-BE49-F238E27FC236}">
                  <a16:creationId xmlns:a16="http://schemas.microsoft.com/office/drawing/2014/main" xmlns="" id="{40BB6ADB-1B1B-44BB-8847-572D8FF6CB28}"/>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B5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6">
              <a:extLst>
                <a:ext uri="{FF2B5EF4-FFF2-40B4-BE49-F238E27FC236}">
                  <a16:creationId xmlns:a16="http://schemas.microsoft.com/office/drawing/2014/main" xmlns="" id="{B45EC1C5-FA07-45A2-9790-529E8DA0908C}"/>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9">
              <a:extLst>
                <a:ext uri="{FF2B5EF4-FFF2-40B4-BE49-F238E27FC236}">
                  <a16:creationId xmlns:a16="http://schemas.microsoft.com/office/drawing/2014/main" xmlns="" id="{E9B82A1C-1D8A-45C9-8A77-9EA7F65462FC}"/>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3">
              <a:extLst>
                <a:ext uri="{FF2B5EF4-FFF2-40B4-BE49-F238E27FC236}">
                  <a16:creationId xmlns:a16="http://schemas.microsoft.com/office/drawing/2014/main" xmlns="" id="{B5B112D4-CAC8-44DC-ABAE-D09A6F384578}"/>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4">
              <a:extLst>
                <a:ext uri="{FF2B5EF4-FFF2-40B4-BE49-F238E27FC236}">
                  <a16:creationId xmlns:a16="http://schemas.microsoft.com/office/drawing/2014/main" xmlns="" id="{52230D17-A051-453C-A2AF-6A298DDA3B28}"/>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5">
              <a:extLst>
                <a:ext uri="{FF2B5EF4-FFF2-40B4-BE49-F238E27FC236}">
                  <a16:creationId xmlns:a16="http://schemas.microsoft.com/office/drawing/2014/main" xmlns="" id="{F9F4CFCE-C09F-45F9-8276-CAA7F64A1F13}"/>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6">
              <a:extLst>
                <a:ext uri="{FF2B5EF4-FFF2-40B4-BE49-F238E27FC236}">
                  <a16:creationId xmlns:a16="http://schemas.microsoft.com/office/drawing/2014/main" xmlns="" id="{6778F8A4-CC7A-46B9-A298-A8F7BE9D5A46}"/>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9">
              <a:extLst>
                <a:ext uri="{FF2B5EF4-FFF2-40B4-BE49-F238E27FC236}">
                  <a16:creationId xmlns:a16="http://schemas.microsoft.com/office/drawing/2014/main" xmlns="" id="{50512A89-E418-46BA-AC1E-2F8F6AD34412}"/>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0">
                  <a:srgbClr val="F14949"/>
                </a:gs>
                <a:gs pos="100000">
                  <a:srgbClr val="DC4343"/>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30">
              <a:extLst>
                <a:ext uri="{FF2B5EF4-FFF2-40B4-BE49-F238E27FC236}">
                  <a16:creationId xmlns:a16="http://schemas.microsoft.com/office/drawing/2014/main" xmlns="" id="{E6C2A127-FE5E-452D-9496-4C16FA9DC867}"/>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820704"/>
                </a:gs>
                <a:gs pos="100000">
                  <a:srgbClr val="E40E0E"/>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Pencil">
            <a:extLst>
              <a:ext uri="{FF2B5EF4-FFF2-40B4-BE49-F238E27FC236}">
                <a16:creationId xmlns:a16="http://schemas.microsoft.com/office/drawing/2014/main" xmlns="" id="{640D7184-10F8-47EF-A657-5515B30F5E39}"/>
              </a:ext>
            </a:extLst>
          </p:cNvPr>
          <p:cNvGrpSpPr/>
          <p:nvPr/>
        </p:nvGrpSpPr>
        <p:grpSpPr>
          <a:xfrm rot="19416143">
            <a:off x="7540457" y="199232"/>
            <a:ext cx="3604241" cy="252629"/>
            <a:chOff x="839676" y="3936019"/>
            <a:chExt cx="6178123" cy="629025"/>
          </a:xfrm>
          <a:effectLst>
            <a:outerShdw blurRad="50800" dist="38100" dir="5400000" algn="t" rotWithShape="0">
              <a:prstClr val="black">
                <a:alpha val="40000"/>
              </a:prstClr>
            </a:outerShdw>
          </a:effectLst>
        </p:grpSpPr>
        <p:sp>
          <p:nvSpPr>
            <p:cNvPr id="118" name="Rectangle 5">
              <a:extLst>
                <a:ext uri="{FF2B5EF4-FFF2-40B4-BE49-F238E27FC236}">
                  <a16:creationId xmlns:a16="http://schemas.microsoft.com/office/drawing/2014/main" xmlns="" id="{E88BCCA3-1C1A-4B1D-8649-3A0F91D4DD2F}"/>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6">
              <a:extLst>
                <a:ext uri="{FF2B5EF4-FFF2-40B4-BE49-F238E27FC236}">
                  <a16:creationId xmlns:a16="http://schemas.microsoft.com/office/drawing/2014/main" xmlns="" id="{F6737037-9007-48A0-B313-C7625F9FCC98}"/>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7">
              <a:extLst>
                <a:ext uri="{FF2B5EF4-FFF2-40B4-BE49-F238E27FC236}">
                  <a16:creationId xmlns:a16="http://schemas.microsoft.com/office/drawing/2014/main" xmlns="" id="{313CA0D2-F810-422D-84A3-FDEB234CEE88}"/>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21000">
                  <a:srgbClr val="163884"/>
                </a:gs>
                <a:gs pos="77000">
                  <a:srgbClr val="163884"/>
                </a:gs>
                <a:gs pos="48000">
                  <a:srgbClr val="3568DB"/>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
              <a:extLst>
                <a:ext uri="{FF2B5EF4-FFF2-40B4-BE49-F238E27FC236}">
                  <a16:creationId xmlns:a16="http://schemas.microsoft.com/office/drawing/2014/main" xmlns="" id="{84FD4608-2CAB-4268-8BE3-1D5EF8CA5CB8}"/>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3E68C6"/>
                </a:gs>
                <a:gs pos="100000">
                  <a:srgbClr val="122E6C"/>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2">
              <a:extLst>
                <a:ext uri="{FF2B5EF4-FFF2-40B4-BE49-F238E27FC236}">
                  <a16:creationId xmlns:a16="http://schemas.microsoft.com/office/drawing/2014/main" xmlns="" id="{18ADCE7F-AB50-49B2-96A1-2399793CA746}"/>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396CDF"/>
                </a:gs>
                <a:gs pos="100000">
                  <a:srgbClr val="1A439E"/>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3">
              <a:extLst>
                <a:ext uri="{FF2B5EF4-FFF2-40B4-BE49-F238E27FC236}">
                  <a16:creationId xmlns:a16="http://schemas.microsoft.com/office/drawing/2014/main" xmlns="" id="{2A1ADA6C-A615-470E-9A85-39833553C1BD}"/>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3E68C6"/>
                </a:gs>
                <a:gs pos="100000">
                  <a:srgbClr val="163884"/>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4">
              <a:extLst>
                <a:ext uri="{FF2B5EF4-FFF2-40B4-BE49-F238E27FC236}">
                  <a16:creationId xmlns:a16="http://schemas.microsoft.com/office/drawing/2014/main" xmlns="" id="{60545629-C5E7-4B6A-9BAE-881CEA9C239B}"/>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396CDF"/>
                </a:gs>
                <a:gs pos="100000">
                  <a:srgbClr val="1A439E"/>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5">
              <a:extLst>
                <a:ext uri="{FF2B5EF4-FFF2-40B4-BE49-F238E27FC236}">
                  <a16:creationId xmlns:a16="http://schemas.microsoft.com/office/drawing/2014/main" xmlns="" id="{5CD91DCC-D8C9-4096-AADF-AC297EEFB0E1}"/>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163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6">
              <a:extLst>
                <a:ext uri="{FF2B5EF4-FFF2-40B4-BE49-F238E27FC236}">
                  <a16:creationId xmlns:a16="http://schemas.microsoft.com/office/drawing/2014/main" xmlns="" id="{B1634936-6430-42EA-9068-84F72E198618}"/>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63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9">
              <a:extLst>
                <a:ext uri="{FF2B5EF4-FFF2-40B4-BE49-F238E27FC236}">
                  <a16:creationId xmlns:a16="http://schemas.microsoft.com/office/drawing/2014/main" xmlns="" id="{18441688-0224-43F5-BB7F-C0F77C9996D6}"/>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23">
              <a:extLst>
                <a:ext uri="{FF2B5EF4-FFF2-40B4-BE49-F238E27FC236}">
                  <a16:creationId xmlns:a16="http://schemas.microsoft.com/office/drawing/2014/main" xmlns="" id="{D49304F5-AEFB-4BE5-B55B-FC6098B679F5}"/>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24">
              <a:extLst>
                <a:ext uri="{FF2B5EF4-FFF2-40B4-BE49-F238E27FC236}">
                  <a16:creationId xmlns:a16="http://schemas.microsoft.com/office/drawing/2014/main" xmlns="" id="{6EF46C3B-4A94-42A7-A548-4AEC56569170}"/>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5">
              <a:extLst>
                <a:ext uri="{FF2B5EF4-FFF2-40B4-BE49-F238E27FC236}">
                  <a16:creationId xmlns:a16="http://schemas.microsoft.com/office/drawing/2014/main" xmlns="" id="{9DF30C30-E3A7-477D-9A3E-CB30CBCE061D}"/>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6">
              <a:extLst>
                <a:ext uri="{FF2B5EF4-FFF2-40B4-BE49-F238E27FC236}">
                  <a16:creationId xmlns:a16="http://schemas.microsoft.com/office/drawing/2014/main" xmlns="" id="{AC4E8041-72A2-4F7A-A2A4-893EE9981E3C}"/>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9">
              <a:extLst>
                <a:ext uri="{FF2B5EF4-FFF2-40B4-BE49-F238E27FC236}">
                  <a16:creationId xmlns:a16="http://schemas.microsoft.com/office/drawing/2014/main" xmlns="" id="{49630A67-6ACE-4892-A45B-DB0FB7D9401E}"/>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100000">
                  <a:srgbClr val="396CDF"/>
                </a:gs>
                <a:gs pos="0">
                  <a:srgbClr val="2155C9"/>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30">
              <a:extLst>
                <a:ext uri="{FF2B5EF4-FFF2-40B4-BE49-F238E27FC236}">
                  <a16:creationId xmlns:a16="http://schemas.microsoft.com/office/drawing/2014/main" xmlns="" id="{1DC553C7-382C-4032-8C94-EE57C1B39D9E}"/>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122E6C"/>
                </a:gs>
                <a:gs pos="100000">
                  <a:srgbClr val="3E68C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 name="Pencil">
            <a:extLst>
              <a:ext uri="{FF2B5EF4-FFF2-40B4-BE49-F238E27FC236}">
                <a16:creationId xmlns:a16="http://schemas.microsoft.com/office/drawing/2014/main" xmlns="" id="{99930CC4-D02D-49DE-856F-213A1DE6F41C}"/>
              </a:ext>
            </a:extLst>
          </p:cNvPr>
          <p:cNvGrpSpPr/>
          <p:nvPr/>
        </p:nvGrpSpPr>
        <p:grpSpPr>
          <a:xfrm rot="20238837">
            <a:off x="8788128" y="589605"/>
            <a:ext cx="3548456" cy="256746"/>
            <a:chOff x="839676" y="3936019"/>
            <a:chExt cx="6178123" cy="629025"/>
          </a:xfrm>
          <a:effectLst>
            <a:outerShdw blurRad="50800" dist="38100" dir="5400000" algn="t" rotWithShape="0">
              <a:prstClr val="black">
                <a:alpha val="40000"/>
              </a:prstClr>
            </a:outerShdw>
          </a:effectLst>
        </p:grpSpPr>
        <p:sp>
          <p:nvSpPr>
            <p:cNvPr id="102" name="Rectangle 5">
              <a:extLst>
                <a:ext uri="{FF2B5EF4-FFF2-40B4-BE49-F238E27FC236}">
                  <a16:creationId xmlns:a16="http://schemas.microsoft.com/office/drawing/2014/main" xmlns="" id="{B853B22C-809C-49E4-B546-D089C4BCE593}"/>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6">
              <a:extLst>
                <a:ext uri="{FF2B5EF4-FFF2-40B4-BE49-F238E27FC236}">
                  <a16:creationId xmlns:a16="http://schemas.microsoft.com/office/drawing/2014/main" xmlns="" id="{995BF35F-ED98-48A4-86AA-E2250BA0967A}"/>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7">
              <a:extLst>
                <a:ext uri="{FF2B5EF4-FFF2-40B4-BE49-F238E27FC236}">
                  <a16:creationId xmlns:a16="http://schemas.microsoft.com/office/drawing/2014/main" xmlns="" id="{5A7E212C-087E-40AC-9E4C-0C527D0C20C7}"/>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71000">
                  <a:srgbClr val="187230"/>
                </a:gs>
                <a:gs pos="24000">
                  <a:srgbClr val="187230"/>
                </a:gs>
                <a:gs pos="49000">
                  <a:srgbClr val="2AC853"/>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1">
              <a:extLst>
                <a:ext uri="{FF2B5EF4-FFF2-40B4-BE49-F238E27FC236}">
                  <a16:creationId xmlns:a16="http://schemas.microsoft.com/office/drawing/2014/main" xmlns="" id="{08D58D8E-397E-4454-8F9D-EA33C43871EE}"/>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27AF4B"/>
                </a:gs>
                <a:gs pos="100000">
                  <a:srgbClr val="155F28"/>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2">
              <a:extLst>
                <a:ext uri="{FF2B5EF4-FFF2-40B4-BE49-F238E27FC236}">
                  <a16:creationId xmlns:a16="http://schemas.microsoft.com/office/drawing/2014/main" xmlns="" id="{C4529878-5D39-4A73-B6E1-A4DCBDC80C2B}"/>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1A7833"/>
                </a:gs>
                <a:gs pos="100000">
                  <a:srgbClr val="155F28"/>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3">
              <a:extLst>
                <a:ext uri="{FF2B5EF4-FFF2-40B4-BE49-F238E27FC236}">
                  <a16:creationId xmlns:a16="http://schemas.microsoft.com/office/drawing/2014/main" xmlns="" id="{E4CD3CF8-57C0-470A-88D1-7E1B1129F92D}"/>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2CC654"/>
                </a:gs>
                <a:gs pos="100000">
                  <a:srgbClr val="1A7833"/>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4">
              <a:extLst>
                <a:ext uri="{FF2B5EF4-FFF2-40B4-BE49-F238E27FC236}">
                  <a16:creationId xmlns:a16="http://schemas.microsoft.com/office/drawing/2014/main" xmlns="" id="{6BCD9461-FBCD-44B3-ADC8-554897F193DA}"/>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1A7833"/>
                </a:gs>
                <a:gs pos="100000">
                  <a:srgbClr val="155F28"/>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5">
              <a:extLst>
                <a:ext uri="{FF2B5EF4-FFF2-40B4-BE49-F238E27FC236}">
                  <a16:creationId xmlns:a16="http://schemas.microsoft.com/office/drawing/2014/main" xmlns="" id="{F05B88FA-BD3C-4A20-BC00-D5FAA40D0E97}"/>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6">
              <a:extLst>
                <a:ext uri="{FF2B5EF4-FFF2-40B4-BE49-F238E27FC236}">
                  <a16:creationId xmlns:a16="http://schemas.microsoft.com/office/drawing/2014/main" xmlns="" id="{0E8569F0-6AC3-4FC8-AFAB-12E192B208D3}"/>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9">
              <a:extLst>
                <a:ext uri="{FF2B5EF4-FFF2-40B4-BE49-F238E27FC236}">
                  <a16:creationId xmlns:a16="http://schemas.microsoft.com/office/drawing/2014/main" xmlns="" id="{E8EE69F8-FE87-4FB0-A396-1C6F498F41C4}"/>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3">
              <a:extLst>
                <a:ext uri="{FF2B5EF4-FFF2-40B4-BE49-F238E27FC236}">
                  <a16:creationId xmlns:a16="http://schemas.microsoft.com/office/drawing/2014/main" xmlns="" id="{FF6C34E6-E431-4127-9D4D-EC9D62590816}"/>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4">
              <a:extLst>
                <a:ext uri="{FF2B5EF4-FFF2-40B4-BE49-F238E27FC236}">
                  <a16:creationId xmlns:a16="http://schemas.microsoft.com/office/drawing/2014/main" xmlns="" id="{8B675073-6B34-40B5-AC2C-1AF005B34B2C}"/>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25">
              <a:extLst>
                <a:ext uri="{FF2B5EF4-FFF2-40B4-BE49-F238E27FC236}">
                  <a16:creationId xmlns:a16="http://schemas.microsoft.com/office/drawing/2014/main" xmlns="" id="{2FAD89D3-E744-4CFB-871C-9CED11635238}"/>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26">
              <a:extLst>
                <a:ext uri="{FF2B5EF4-FFF2-40B4-BE49-F238E27FC236}">
                  <a16:creationId xmlns:a16="http://schemas.microsoft.com/office/drawing/2014/main" xmlns="" id="{9C4BA86D-017A-48B2-840D-7571F3FBC8CC}"/>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29">
              <a:extLst>
                <a:ext uri="{FF2B5EF4-FFF2-40B4-BE49-F238E27FC236}">
                  <a16:creationId xmlns:a16="http://schemas.microsoft.com/office/drawing/2014/main" xmlns="" id="{78C89ACC-373A-4611-A799-FFF84373C8E5}"/>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100000">
                  <a:srgbClr val="27AF4B"/>
                </a:gs>
                <a:gs pos="0">
                  <a:srgbClr val="1F8D3C"/>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30">
              <a:extLst>
                <a:ext uri="{FF2B5EF4-FFF2-40B4-BE49-F238E27FC236}">
                  <a16:creationId xmlns:a16="http://schemas.microsoft.com/office/drawing/2014/main" xmlns="" id="{49B7E159-5F6E-4E2E-B910-4BD0F6662A25}"/>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155F28"/>
                </a:gs>
                <a:gs pos="100000">
                  <a:srgbClr val="187230"/>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Pencil">
            <a:extLst>
              <a:ext uri="{FF2B5EF4-FFF2-40B4-BE49-F238E27FC236}">
                <a16:creationId xmlns:a16="http://schemas.microsoft.com/office/drawing/2014/main" xmlns="" id="{564D6B42-9DFA-4972-81DE-35A084F761EA}"/>
              </a:ext>
            </a:extLst>
          </p:cNvPr>
          <p:cNvGrpSpPr/>
          <p:nvPr/>
        </p:nvGrpSpPr>
        <p:grpSpPr>
          <a:xfrm rot="19333477">
            <a:off x="8087344" y="270393"/>
            <a:ext cx="3548455" cy="256495"/>
            <a:chOff x="839676" y="3936019"/>
            <a:chExt cx="6178123" cy="629025"/>
          </a:xfrm>
          <a:effectLst>
            <a:outerShdw blurRad="50800" dist="38100" dir="5400000" algn="t" rotWithShape="0">
              <a:prstClr val="black">
                <a:alpha val="40000"/>
              </a:prstClr>
            </a:outerShdw>
          </a:effectLst>
        </p:grpSpPr>
        <p:sp>
          <p:nvSpPr>
            <p:cNvPr id="70" name="Rectangle 5">
              <a:extLst>
                <a:ext uri="{FF2B5EF4-FFF2-40B4-BE49-F238E27FC236}">
                  <a16:creationId xmlns:a16="http://schemas.microsoft.com/office/drawing/2014/main" xmlns="" id="{5BBB61C3-5BC5-46BB-A156-D08D811F8718}"/>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
              <a:extLst>
                <a:ext uri="{FF2B5EF4-FFF2-40B4-BE49-F238E27FC236}">
                  <a16:creationId xmlns:a16="http://schemas.microsoft.com/office/drawing/2014/main" xmlns="" id="{D53CD993-24E1-4B3E-9776-E4F133D17E32}"/>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
              <a:extLst>
                <a:ext uri="{FF2B5EF4-FFF2-40B4-BE49-F238E27FC236}">
                  <a16:creationId xmlns:a16="http://schemas.microsoft.com/office/drawing/2014/main" xmlns="" id="{D239B573-1655-435C-8FCA-40BA3E3AA546}"/>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53000">
                  <a:srgbClr val="F7903B"/>
                </a:gs>
                <a:gs pos="34000">
                  <a:srgbClr val="DA5D00"/>
                </a:gs>
                <a:gs pos="72000">
                  <a:srgbClr val="DA5D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1">
              <a:extLst>
                <a:ext uri="{FF2B5EF4-FFF2-40B4-BE49-F238E27FC236}">
                  <a16:creationId xmlns:a16="http://schemas.microsoft.com/office/drawing/2014/main" xmlns="" id="{7E056C2B-AA61-493A-8ED9-C8775B8B383C}"/>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75000">
                  <a:srgbClr val="FF6E01"/>
                </a:gs>
                <a:gs pos="12000">
                  <a:srgbClr val="F6952A"/>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2">
              <a:extLst>
                <a:ext uri="{FF2B5EF4-FFF2-40B4-BE49-F238E27FC236}">
                  <a16:creationId xmlns:a16="http://schemas.microsoft.com/office/drawing/2014/main" xmlns="" id="{042610BD-73D4-4254-9F5B-8F399C482927}"/>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FF8A33"/>
                </a:gs>
                <a:gs pos="99000">
                  <a:srgbClr val="EE6600"/>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3">
              <a:extLst>
                <a:ext uri="{FF2B5EF4-FFF2-40B4-BE49-F238E27FC236}">
                  <a16:creationId xmlns:a16="http://schemas.microsoft.com/office/drawing/2014/main" xmlns="" id="{B2E897E9-7408-4B7A-AA04-43C84BCAFFF4}"/>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F79D3B"/>
                </a:gs>
                <a:gs pos="87000">
                  <a:srgbClr val="FF6E0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4">
              <a:extLst>
                <a:ext uri="{FF2B5EF4-FFF2-40B4-BE49-F238E27FC236}">
                  <a16:creationId xmlns:a16="http://schemas.microsoft.com/office/drawing/2014/main" xmlns="" id="{CD70EB00-5AE0-4B73-B188-A80F1C743B17}"/>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FF8A33"/>
                </a:gs>
                <a:gs pos="99000">
                  <a:srgbClr val="EE6600"/>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5">
              <a:extLst>
                <a:ext uri="{FF2B5EF4-FFF2-40B4-BE49-F238E27FC236}">
                  <a16:creationId xmlns:a16="http://schemas.microsoft.com/office/drawing/2014/main" xmlns="" id="{ED25B80F-5E82-4DA8-9ADC-ABB1FC8A8998}"/>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DE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6">
              <a:extLst>
                <a:ext uri="{FF2B5EF4-FFF2-40B4-BE49-F238E27FC236}">
                  <a16:creationId xmlns:a16="http://schemas.microsoft.com/office/drawing/2014/main" xmlns="" id="{28E2F221-46B2-45E0-B566-459EE4853A31}"/>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9">
              <a:extLst>
                <a:ext uri="{FF2B5EF4-FFF2-40B4-BE49-F238E27FC236}">
                  <a16:creationId xmlns:a16="http://schemas.microsoft.com/office/drawing/2014/main" xmlns="" id="{C703B491-4F3F-4DFD-8403-1FBCF4F7049E}"/>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3">
              <a:extLst>
                <a:ext uri="{FF2B5EF4-FFF2-40B4-BE49-F238E27FC236}">
                  <a16:creationId xmlns:a16="http://schemas.microsoft.com/office/drawing/2014/main" xmlns="" id="{B8C2D263-F117-45BF-BD45-C8204F1B1A44}"/>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4">
              <a:extLst>
                <a:ext uri="{FF2B5EF4-FFF2-40B4-BE49-F238E27FC236}">
                  <a16:creationId xmlns:a16="http://schemas.microsoft.com/office/drawing/2014/main" xmlns="" id="{2A16C7B0-FF83-4FA6-A0A1-D1671F80C381}"/>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25">
              <a:extLst>
                <a:ext uri="{FF2B5EF4-FFF2-40B4-BE49-F238E27FC236}">
                  <a16:creationId xmlns:a16="http://schemas.microsoft.com/office/drawing/2014/main" xmlns="" id="{5F6BFD5F-8B3B-409F-BEE3-8032E6A8C887}"/>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xmlns="" id="{373A879C-ED43-4AA3-BEB1-FC3A476DED03}"/>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29">
              <a:extLst>
                <a:ext uri="{FF2B5EF4-FFF2-40B4-BE49-F238E27FC236}">
                  <a16:creationId xmlns:a16="http://schemas.microsoft.com/office/drawing/2014/main" xmlns="" id="{CD6EB103-7804-4F09-A7A7-AC4148AEBC83}"/>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100000">
                  <a:srgbClr val="F6952A"/>
                </a:gs>
                <a:gs pos="0">
                  <a:srgbClr val="FF8021"/>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30">
              <a:extLst>
                <a:ext uri="{FF2B5EF4-FFF2-40B4-BE49-F238E27FC236}">
                  <a16:creationId xmlns:a16="http://schemas.microsoft.com/office/drawing/2014/main" xmlns="" id="{80DA9743-680E-4CD6-8EEE-66261B22D354}"/>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DA5D00"/>
                </a:gs>
                <a:gs pos="100000">
                  <a:srgbClr val="FF8021"/>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Pencil">
            <a:extLst>
              <a:ext uri="{FF2B5EF4-FFF2-40B4-BE49-F238E27FC236}">
                <a16:creationId xmlns:a16="http://schemas.microsoft.com/office/drawing/2014/main" xmlns="" id="{F5E60E72-E57B-4CC0-8CDD-70AB31928465}"/>
              </a:ext>
            </a:extLst>
          </p:cNvPr>
          <p:cNvGrpSpPr/>
          <p:nvPr/>
        </p:nvGrpSpPr>
        <p:grpSpPr>
          <a:xfrm rot="19333477">
            <a:off x="9262383" y="386856"/>
            <a:ext cx="3544770" cy="252701"/>
            <a:chOff x="839676" y="3936019"/>
            <a:chExt cx="6178123" cy="629025"/>
          </a:xfrm>
          <a:effectLst>
            <a:outerShdw blurRad="50800" dist="38100" dir="5400000" algn="t" rotWithShape="0">
              <a:prstClr val="black">
                <a:alpha val="40000"/>
              </a:prstClr>
            </a:outerShdw>
          </a:effectLst>
        </p:grpSpPr>
        <p:sp>
          <p:nvSpPr>
            <p:cNvPr id="55" name="Rectangle 5">
              <a:extLst>
                <a:ext uri="{FF2B5EF4-FFF2-40B4-BE49-F238E27FC236}">
                  <a16:creationId xmlns:a16="http://schemas.microsoft.com/office/drawing/2014/main" xmlns="" id="{671BDF03-7B0C-4E0D-9DAF-CE4D6142C6B1}"/>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6">
              <a:extLst>
                <a:ext uri="{FF2B5EF4-FFF2-40B4-BE49-F238E27FC236}">
                  <a16:creationId xmlns:a16="http://schemas.microsoft.com/office/drawing/2014/main" xmlns="" id="{180BDE9F-C666-49FD-A9B6-ABAA2C734F2B}"/>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7">
              <a:extLst>
                <a:ext uri="{FF2B5EF4-FFF2-40B4-BE49-F238E27FC236}">
                  <a16:creationId xmlns:a16="http://schemas.microsoft.com/office/drawing/2014/main" xmlns="" id="{F9853E93-6F65-4023-92F0-6B1D1B50C134}"/>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53000">
                  <a:schemeClr val="bg1">
                    <a:lumMod val="75000"/>
                  </a:schemeClr>
                </a:gs>
                <a:gs pos="34000">
                  <a:schemeClr val="bg1">
                    <a:lumMod val="50000"/>
                  </a:schemeClr>
                </a:gs>
                <a:gs pos="72000">
                  <a:schemeClr val="bg1">
                    <a:lumMod val="5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1">
              <a:extLst>
                <a:ext uri="{FF2B5EF4-FFF2-40B4-BE49-F238E27FC236}">
                  <a16:creationId xmlns:a16="http://schemas.microsoft.com/office/drawing/2014/main" xmlns="" id="{D22A29DD-41F2-4924-A27F-0A0F88E5A2E9}"/>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83000">
                  <a:srgbClr val="585858"/>
                </a:gs>
                <a:gs pos="12000">
                  <a:srgbClr val="96969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2">
              <a:extLst>
                <a:ext uri="{FF2B5EF4-FFF2-40B4-BE49-F238E27FC236}">
                  <a16:creationId xmlns:a16="http://schemas.microsoft.com/office/drawing/2014/main" xmlns="" id="{F48957E7-9A40-49E9-9727-9BF6DBD5C79A}"/>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100000">
                  <a:srgbClr val="5F5F5F"/>
                </a:gs>
                <a:gs pos="0">
                  <a:srgbClr val="969696"/>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3">
              <a:extLst>
                <a:ext uri="{FF2B5EF4-FFF2-40B4-BE49-F238E27FC236}">
                  <a16:creationId xmlns:a16="http://schemas.microsoft.com/office/drawing/2014/main" xmlns="" id="{35927935-1B51-4861-992A-9524927AB025}"/>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B2B2B2"/>
                </a:gs>
                <a:gs pos="96000">
                  <a:srgbClr val="6F6F6F"/>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4">
              <a:extLst>
                <a:ext uri="{FF2B5EF4-FFF2-40B4-BE49-F238E27FC236}">
                  <a16:creationId xmlns:a16="http://schemas.microsoft.com/office/drawing/2014/main" xmlns="" id="{6AD61E41-290B-4DF5-A47A-BEAD2AB05014}"/>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969696"/>
                </a:gs>
                <a:gs pos="99000">
                  <a:srgbClr val="5F5F5F"/>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5">
              <a:extLst>
                <a:ext uri="{FF2B5EF4-FFF2-40B4-BE49-F238E27FC236}">
                  <a16:creationId xmlns:a16="http://schemas.microsoft.com/office/drawing/2014/main" xmlns="" id="{28DAC145-2BEA-4184-A1B8-90DCA7CBDA1A}"/>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6">
              <a:extLst>
                <a:ext uri="{FF2B5EF4-FFF2-40B4-BE49-F238E27FC236}">
                  <a16:creationId xmlns:a16="http://schemas.microsoft.com/office/drawing/2014/main" xmlns="" id="{6851C218-8A60-4FB0-883A-C92E640970EC}"/>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9">
              <a:extLst>
                <a:ext uri="{FF2B5EF4-FFF2-40B4-BE49-F238E27FC236}">
                  <a16:creationId xmlns:a16="http://schemas.microsoft.com/office/drawing/2014/main" xmlns="" id="{DB424DE1-AA53-46B5-A595-65EDD2306B7D}"/>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3">
              <a:extLst>
                <a:ext uri="{FF2B5EF4-FFF2-40B4-BE49-F238E27FC236}">
                  <a16:creationId xmlns:a16="http://schemas.microsoft.com/office/drawing/2014/main" xmlns="" id="{AC6CC5B8-9623-40F2-BBCB-51262F2F9B9F}"/>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4">
              <a:extLst>
                <a:ext uri="{FF2B5EF4-FFF2-40B4-BE49-F238E27FC236}">
                  <a16:creationId xmlns:a16="http://schemas.microsoft.com/office/drawing/2014/main" xmlns="" id="{3CDC7A0D-4FEB-40BE-9095-DAEAAFD3064F}"/>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5">
              <a:extLst>
                <a:ext uri="{FF2B5EF4-FFF2-40B4-BE49-F238E27FC236}">
                  <a16:creationId xmlns:a16="http://schemas.microsoft.com/office/drawing/2014/main" xmlns="" id="{70215103-2DE0-46BE-8CE4-2D722749B3EC}"/>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6">
              <a:extLst>
                <a:ext uri="{FF2B5EF4-FFF2-40B4-BE49-F238E27FC236}">
                  <a16:creationId xmlns:a16="http://schemas.microsoft.com/office/drawing/2014/main" xmlns="" id="{142D4A04-4454-4222-87CF-7D955E026948}"/>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30">
              <a:extLst>
                <a:ext uri="{FF2B5EF4-FFF2-40B4-BE49-F238E27FC236}">
                  <a16:creationId xmlns:a16="http://schemas.microsoft.com/office/drawing/2014/main" xmlns="" id="{FF4B6F08-FEDD-43B5-8CC8-55937BB3E2D3}"/>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4D4D4D"/>
                </a:gs>
                <a:gs pos="100000">
                  <a:srgbClr val="5F5F5F"/>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Pencil">
            <a:extLst>
              <a:ext uri="{FF2B5EF4-FFF2-40B4-BE49-F238E27FC236}">
                <a16:creationId xmlns:a16="http://schemas.microsoft.com/office/drawing/2014/main" xmlns="" id="{797B4DDC-9365-4A3B-961E-418FB94D2821}"/>
              </a:ext>
            </a:extLst>
          </p:cNvPr>
          <p:cNvGrpSpPr/>
          <p:nvPr/>
        </p:nvGrpSpPr>
        <p:grpSpPr>
          <a:xfrm rot="20322902">
            <a:off x="10099464" y="1487795"/>
            <a:ext cx="3548455" cy="248475"/>
            <a:chOff x="839676" y="3936019"/>
            <a:chExt cx="6178123" cy="629025"/>
          </a:xfrm>
          <a:effectLst>
            <a:outerShdw blurRad="50800" dist="38100" dir="5400000" algn="t" rotWithShape="0">
              <a:prstClr val="black">
                <a:alpha val="40000"/>
              </a:prstClr>
            </a:outerShdw>
          </a:effectLst>
        </p:grpSpPr>
        <p:sp>
          <p:nvSpPr>
            <p:cNvPr id="40" name="Rectangle 5">
              <a:extLst>
                <a:ext uri="{FF2B5EF4-FFF2-40B4-BE49-F238E27FC236}">
                  <a16:creationId xmlns:a16="http://schemas.microsoft.com/office/drawing/2014/main" xmlns="" id="{399A13A9-5CE5-4842-A63D-6C06AC0BCD41}"/>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6">
              <a:extLst>
                <a:ext uri="{FF2B5EF4-FFF2-40B4-BE49-F238E27FC236}">
                  <a16:creationId xmlns:a16="http://schemas.microsoft.com/office/drawing/2014/main" xmlns="" id="{D381B81E-CC25-48D8-81B9-9AF87FB6355C}"/>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
              <a:extLst>
                <a:ext uri="{FF2B5EF4-FFF2-40B4-BE49-F238E27FC236}">
                  <a16:creationId xmlns:a16="http://schemas.microsoft.com/office/drawing/2014/main" xmlns="" id="{CB91C84D-42DA-4A4D-93F6-AA30C7FAACCE}"/>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53000">
                  <a:srgbClr val="A9A9A9"/>
                </a:gs>
                <a:gs pos="34000">
                  <a:srgbClr val="262626"/>
                </a:gs>
                <a:gs pos="72000">
                  <a:srgbClr val="26262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1">
              <a:extLst>
                <a:ext uri="{FF2B5EF4-FFF2-40B4-BE49-F238E27FC236}">
                  <a16:creationId xmlns:a16="http://schemas.microsoft.com/office/drawing/2014/main" xmlns="" id="{3CA08191-124F-4EF3-88DF-A0F40A0BA950}"/>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83000">
                  <a:srgbClr val="2C2C2C"/>
                </a:gs>
                <a:gs pos="12000">
                  <a:srgbClr val="4D4D4D"/>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2">
              <a:extLst>
                <a:ext uri="{FF2B5EF4-FFF2-40B4-BE49-F238E27FC236}">
                  <a16:creationId xmlns:a16="http://schemas.microsoft.com/office/drawing/2014/main" xmlns="" id="{B6F2CFCC-25F8-447A-9F59-FEFF94BEDA71}"/>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100000">
                  <a:srgbClr val="1C1C1C"/>
                </a:gs>
                <a:gs pos="0">
                  <a:srgbClr val="4D4D4D"/>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3">
              <a:extLst>
                <a:ext uri="{FF2B5EF4-FFF2-40B4-BE49-F238E27FC236}">
                  <a16:creationId xmlns:a16="http://schemas.microsoft.com/office/drawing/2014/main" xmlns="" id="{BDD737A4-5E57-46F1-94D2-1AF59BCD959D}"/>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5F5F5F"/>
                </a:gs>
                <a:gs pos="96000">
                  <a:srgbClr val="4F4F4F"/>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4">
              <a:extLst>
                <a:ext uri="{FF2B5EF4-FFF2-40B4-BE49-F238E27FC236}">
                  <a16:creationId xmlns:a16="http://schemas.microsoft.com/office/drawing/2014/main" xmlns="" id="{67637FD9-B62A-400A-AB13-694A4FB37226}"/>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4D4D4D"/>
                </a:gs>
                <a:gs pos="99000">
                  <a:srgbClr val="1C1C1C"/>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
              <a:extLst>
                <a:ext uri="{FF2B5EF4-FFF2-40B4-BE49-F238E27FC236}">
                  <a16:creationId xmlns:a16="http://schemas.microsoft.com/office/drawing/2014/main" xmlns="" id="{B510FB14-0896-4412-B8BC-30085CBBA389}"/>
                </a:ext>
              </a:extLst>
            </p:cNvPr>
            <p:cNvSpPr>
              <a:spLocks/>
            </p:cNvSpPr>
            <p:nvPr/>
          </p:nvSpPr>
          <p:spPr bwMode="auto">
            <a:xfrm>
              <a:off x="1468614" y="4381271"/>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6">
              <a:extLst>
                <a:ext uri="{FF2B5EF4-FFF2-40B4-BE49-F238E27FC236}">
                  <a16:creationId xmlns:a16="http://schemas.microsoft.com/office/drawing/2014/main" xmlns="" id="{8C137BAE-1E13-4D99-8D98-CA4A0611A39A}"/>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9">
              <a:extLst>
                <a:ext uri="{FF2B5EF4-FFF2-40B4-BE49-F238E27FC236}">
                  <a16:creationId xmlns:a16="http://schemas.microsoft.com/office/drawing/2014/main" xmlns="" id="{8DCAB44B-E0DC-4B7E-B768-2792D859A45E}"/>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3">
              <a:extLst>
                <a:ext uri="{FF2B5EF4-FFF2-40B4-BE49-F238E27FC236}">
                  <a16:creationId xmlns:a16="http://schemas.microsoft.com/office/drawing/2014/main" xmlns="" id="{13A60A71-DEB9-4C7F-9A08-632F781C9A33}"/>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4">
              <a:extLst>
                <a:ext uri="{FF2B5EF4-FFF2-40B4-BE49-F238E27FC236}">
                  <a16:creationId xmlns:a16="http://schemas.microsoft.com/office/drawing/2014/main" xmlns="" id="{15B75E22-FC89-475F-A03C-DAFE55438492}"/>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5">
              <a:extLst>
                <a:ext uri="{FF2B5EF4-FFF2-40B4-BE49-F238E27FC236}">
                  <a16:creationId xmlns:a16="http://schemas.microsoft.com/office/drawing/2014/main" xmlns="" id="{CFBDEC5E-CE53-442C-9391-C582035FA287}"/>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26">
              <a:extLst>
                <a:ext uri="{FF2B5EF4-FFF2-40B4-BE49-F238E27FC236}">
                  <a16:creationId xmlns:a16="http://schemas.microsoft.com/office/drawing/2014/main" xmlns="" id="{65CDA5C7-A440-4E48-AB52-A45AABCA49B0}"/>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30">
              <a:extLst>
                <a:ext uri="{FF2B5EF4-FFF2-40B4-BE49-F238E27FC236}">
                  <a16:creationId xmlns:a16="http://schemas.microsoft.com/office/drawing/2014/main" xmlns="" id="{60333779-C171-4F2D-B804-75805B8B6F4C}"/>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080808"/>
                </a:gs>
                <a:gs pos="100000">
                  <a:srgbClr val="1C1C1C"/>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1" name="glasses">
            <a:extLst>
              <a:ext uri="{FF2B5EF4-FFF2-40B4-BE49-F238E27FC236}">
                <a16:creationId xmlns:a16="http://schemas.microsoft.com/office/drawing/2014/main" xmlns="" id="{80769A19-EE18-42A7-95C5-9676B1A34BBA}"/>
              </a:ext>
            </a:extLst>
          </p:cNvPr>
          <p:cNvGrpSpPr>
            <a:grpSpLocks noChangeAspect="1"/>
          </p:cNvGrpSpPr>
          <p:nvPr/>
        </p:nvGrpSpPr>
        <p:grpSpPr bwMode="auto">
          <a:xfrm rot="21183866">
            <a:off x="2540276" y="5665859"/>
            <a:ext cx="2397187" cy="745334"/>
            <a:chOff x="2753" y="3365"/>
            <a:chExt cx="2097" cy="652"/>
          </a:xfrm>
        </p:grpSpPr>
        <p:sp>
          <p:nvSpPr>
            <p:cNvPr id="182" name="AutoShape 12">
              <a:extLst>
                <a:ext uri="{FF2B5EF4-FFF2-40B4-BE49-F238E27FC236}">
                  <a16:creationId xmlns:a16="http://schemas.microsoft.com/office/drawing/2014/main" xmlns="" id="{F14E1694-B4C3-4E81-9CB5-5E50D1A39E52}"/>
                </a:ext>
              </a:extLst>
            </p:cNvPr>
            <p:cNvSpPr>
              <a:spLocks noChangeAspect="1" noChangeArrowheads="1" noTextEdit="1"/>
            </p:cNvSpPr>
            <p:nvPr/>
          </p:nvSpPr>
          <p:spPr bwMode="auto">
            <a:xfrm>
              <a:off x="2753" y="3365"/>
              <a:ext cx="209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4">
              <a:extLst>
                <a:ext uri="{FF2B5EF4-FFF2-40B4-BE49-F238E27FC236}">
                  <a16:creationId xmlns:a16="http://schemas.microsoft.com/office/drawing/2014/main" xmlns="" id="{2B2CF108-3680-4942-8B7F-449E2A96654C}"/>
                </a:ext>
              </a:extLst>
            </p:cNvPr>
            <p:cNvSpPr>
              <a:spLocks/>
            </p:cNvSpPr>
            <p:nvPr/>
          </p:nvSpPr>
          <p:spPr bwMode="auto">
            <a:xfrm>
              <a:off x="2736" y="3466"/>
              <a:ext cx="2025" cy="475"/>
            </a:xfrm>
            <a:custGeom>
              <a:avLst/>
              <a:gdLst>
                <a:gd name="T0" fmla="*/ 2635 w 2659"/>
                <a:gd name="T1" fmla="*/ 22 h 623"/>
                <a:gd name="T2" fmla="*/ 2013 w 2659"/>
                <a:gd name="T3" fmla="*/ 0 h 623"/>
                <a:gd name="T4" fmla="*/ 1000 w 2659"/>
                <a:gd name="T5" fmla="*/ 42 h 623"/>
                <a:gd name="T6" fmla="*/ 565 w 2659"/>
                <a:gd name="T7" fmla="*/ 178 h 623"/>
                <a:gd name="T8" fmla="*/ 66 w 2659"/>
                <a:gd name="T9" fmla="*/ 477 h 623"/>
                <a:gd name="T10" fmla="*/ 128 w 2659"/>
                <a:gd name="T11" fmla="*/ 619 h 623"/>
                <a:gd name="T12" fmla="*/ 392 w 2659"/>
                <a:gd name="T13" fmla="*/ 465 h 623"/>
                <a:gd name="T14" fmla="*/ 779 w 2659"/>
                <a:gd name="T15" fmla="*/ 184 h 623"/>
                <a:gd name="T16" fmla="*/ 1193 w 2659"/>
                <a:gd name="T17" fmla="*/ 186 h 623"/>
                <a:gd name="T18" fmla="*/ 1980 w 2659"/>
                <a:gd name="T19" fmla="*/ 202 h 623"/>
                <a:gd name="T20" fmla="*/ 2659 w 2659"/>
                <a:gd name="T21" fmla="*/ 170 h 623"/>
                <a:gd name="T22" fmla="*/ 2635 w 2659"/>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9" h="623">
                  <a:moveTo>
                    <a:pt x="2635" y="22"/>
                  </a:moveTo>
                  <a:cubicBezTo>
                    <a:pt x="2635" y="22"/>
                    <a:pt x="2343" y="0"/>
                    <a:pt x="2013" y="0"/>
                  </a:cubicBezTo>
                  <a:cubicBezTo>
                    <a:pt x="1683" y="1"/>
                    <a:pt x="1209" y="22"/>
                    <a:pt x="1000" y="42"/>
                  </a:cubicBezTo>
                  <a:cubicBezTo>
                    <a:pt x="791" y="62"/>
                    <a:pt x="707" y="97"/>
                    <a:pt x="565" y="178"/>
                  </a:cubicBezTo>
                  <a:cubicBezTo>
                    <a:pt x="423" y="260"/>
                    <a:pt x="131" y="411"/>
                    <a:pt x="66" y="477"/>
                  </a:cubicBezTo>
                  <a:cubicBezTo>
                    <a:pt x="1" y="544"/>
                    <a:pt x="0" y="614"/>
                    <a:pt x="128" y="619"/>
                  </a:cubicBezTo>
                  <a:cubicBezTo>
                    <a:pt x="255" y="623"/>
                    <a:pt x="327" y="527"/>
                    <a:pt x="392" y="465"/>
                  </a:cubicBezTo>
                  <a:cubicBezTo>
                    <a:pt x="457" y="402"/>
                    <a:pt x="670" y="211"/>
                    <a:pt x="779" y="184"/>
                  </a:cubicBezTo>
                  <a:cubicBezTo>
                    <a:pt x="888" y="156"/>
                    <a:pt x="1045" y="152"/>
                    <a:pt x="1193" y="186"/>
                  </a:cubicBezTo>
                  <a:cubicBezTo>
                    <a:pt x="1342" y="221"/>
                    <a:pt x="1715" y="226"/>
                    <a:pt x="1980" y="202"/>
                  </a:cubicBezTo>
                  <a:cubicBezTo>
                    <a:pt x="2246" y="177"/>
                    <a:pt x="2659" y="170"/>
                    <a:pt x="2659" y="170"/>
                  </a:cubicBezTo>
                  <a:lnTo>
                    <a:pt x="2635" y="22"/>
                  </a:lnTo>
                  <a:close/>
                </a:path>
              </a:pathLst>
            </a:custGeom>
            <a:solidFill>
              <a:srgbClr val="984807"/>
            </a:solidFill>
            <a:ln>
              <a:noFill/>
            </a:ln>
            <a:effectLst>
              <a:outerShdw blurRad="381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5">
              <a:extLst>
                <a:ext uri="{FF2B5EF4-FFF2-40B4-BE49-F238E27FC236}">
                  <a16:creationId xmlns:a16="http://schemas.microsoft.com/office/drawing/2014/main" xmlns="" id="{2AABF841-EEE4-4EE4-AF9E-83EFF5E9F532}"/>
                </a:ext>
              </a:extLst>
            </p:cNvPr>
            <p:cNvSpPr>
              <a:spLocks/>
            </p:cNvSpPr>
            <p:nvPr/>
          </p:nvSpPr>
          <p:spPr bwMode="auto">
            <a:xfrm>
              <a:off x="2842" y="3466"/>
              <a:ext cx="2024" cy="475"/>
            </a:xfrm>
            <a:custGeom>
              <a:avLst/>
              <a:gdLst>
                <a:gd name="T0" fmla="*/ 24 w 2658"/>
                <a:gd name="T1" fmla="*/ 22 h 623"/>
                <a:gd name="T2" fmla="*/ 646 w 2658"/>
                <a:gd name="T3" fmla="*/ 1 h 623"/>
                <a:gd name="T4" fmla="*/ 1659 w 2658"/>
                <a:gd name="T5" fmla="*/ 42 h 623"/>
                <a:gd name="T6" fmla="*/ 2093 w 2658"/>
                <a:gd name="T7" fmla="*/ 178 h 623"/>
                <a:gd name="T8" fmla="*/ 2593 w 2658"/>
                <a:gd name="T9" fmla="*/ 477 h 623"/>
                <a:gd name="T10" fmla="*/ 2531 w 2658"/>
                <a:gd name="T11" fmla="*/ 619 h 623"/>
                <a:gd name="T12" fmla="*/ 2266 w 2658"/>
                <a:gd name="T13" fmla="*/ 465 h 623"/>
                <a:gd name="T14" fmla="*/ 1879 w 2658"/>
                <a:gd name="T15" fmla="*/ 184 h 623"/>
                <a:gd name="T16" fmla="*/ 1465 w 2658"/>
                <a:gd name="T17" fmla="*/ 186 h 623"/>
                <a:gd name="T18" fmla="*/ 678 w 2658"/>
                <a:gd name="T19" fmla="*/ 202 h 623"/>
                <a:gd name="T20" fmla="*/ 0 w 2658"/>
                <a:gd name="T21" fmla="*/ 170 h 623"/>
                <a:gd name="T22" fmla="*/ 24 w 2658"/>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8" h="623">
                  <a:moveTo>
                    <a:pt x="24" y="22"/>
                  </a:moveTo>
                  <a:cubicBezTo>
                    <a:pt x="24" y="22"/>
                    <a:pt x="316" y="0"/>
                    <a:pt x="646" y="1"/>
                  </a:cubicBezTo>
                  <a:cubicBezTo>
                    <a:pt x="976" y="1"/>
                    <a:pt x="1450" y="22"/>
                    <a:pt x="1659" y="42"/>
                  </a:cubicBezTo>
                  <a:cubicBezTo>
                    <a:pt x="1867" y="62"/>
                    <a:pt x="1951" y="97"/>
                    <a:pt x="2093" y="178"/>
                  </a:cubicBezTo>
                  <a:cubicBezTo>
                    <a:pt x="2236" y="260"/>
                    <a:pt x="2528" y="411"/>
                    <a:pt x="2593" y="477"/>
                  </a:cubicBezTo>
                  <a:cubicBezTo>
                    <a:pt x="2658" y="544"/>
                    <a:pt x="2658" y="614"/>
                    <a:pt x="2531" y="619"/>
                  </a:cubicBezTo>
                  <a:cubicBezTo>
                    <a:pt x="2403" y="623"/>
                    <a:pt x="2331" y="527"/>
                    <a:pt x="2266" y="465"/>
                  </a:cubicBezTo>
                  <a:cubicBezTo>
                    <a:pt x="2201" y="402"/>
                    <a:pt x="1988" y="211"/>
                    <a:pt x="1879" y="184"/>
                  </a:cubicBezTo>
                  <a:cubicBezTo>
                    <a:pt x="1771" y="156"/>
                    <a:pt x="1613" y="152"/>
                    <a:pt x="1465" y="186"/>
                  </a:cubicBezTo>
                  <a:cubicBezTo>
                    <a:pt x="1317" y="221"/>
                    <a:pt x="944" y="226"/>
                    <a:pt x="678" y="202"/>
                  </a:cubicBezTo>
                  <a:cubicBezTo>
                    <a:pt x="412" y="178"/>
                    <a:pt x="0" y="170"/>
                    <a:pt x="0" y="170"/>
                  </a:cubicBezTo>
                  <a:lnTo>
                    <a:pt x="24" y="22"/>
                  </a:lnTo>
                  <a:close/>
                </a:path>
              </a:pathLst>
            </a:custGeom>
            <a:solidFill>
              <a:schemeClr val="accent6">
                <a:lumMod val="50000"/>
              </a:schemeClr>
            </a:solidFill>
            <a:ln>
              <a:noFill/>
            </a:ln>
            <a:effectLst>
              <a:outerShdw blurRad="508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6">
              <a:extLst>
                <a:ext uri="{FF2B5EF4-FFF2-40B4-BE49-F238E27FC236}">
                  <a16:creationId xmlns:a16="http://schemas.microsoft.com/office/drawing/2014/main" xmlns="" id="{4F15FA66-64AB-446B-B4B1-726F8EA6827E}"/>
                </a:ext>
              </a:extLst>
            </p:cNvPr>
            <p:cNvSpPr>
              <a:spLocks noEditPoints="1"/>
            </p:cNvSpPr>
            <p:nvPr/>
          </p:nvSpPr>
          <p:spPr bwMode="auto">
            <a:xfrm>
              <a:off x="2895" y="3364"/>
              <a:ext cx="1790" cy="642"/>
            </a:xfrm>
            <a:custGeom>
              <a:avLst/>
              <a:gdLst>
                <a:gd name="T0" fmla="*/ 2350 w 2350"/>
                <a:gd name="T1" fmla="*/ 28 h 842"/>
                <a:gd name="T2" fmla="*/ 1675 w 2350"/>
                <a:gd name="T3" fmla="*/ 834 h 842"/>
                <a:gd name="T4" fmla="*/ 1538 w 2350"/>
                <a:gd name="T5" fmla="*/ 781 h 842"/>
                <a:gd name="T6" fmla="*/ 1402 w 2350"/>
                <a:gd name="T7" fmla="*/ 629 h 842"/>
                <a:gd name="T8" fmla="*/ 1927 w 2350"/>
                <a:gd name="T9" fmla="*/ 2 h 842"/>
                <a:gd name="T10" fmla="*/ 2010 w 2350"/>
                <a:gd name="T11" fmla="*/ 0 h 842"/>
                <a:gd name="T12" fmla="*/ 2350 w 2350"/>
                <a:gd name="T13" fmla="*/ 28 h 842"/>
                <a:gd name="T14" fmla="*/ 553 w 2350"/>
                <a:gd name="T15" fmla="*/ 7 h 842"/>
                <a:gd name="T16" fmla="*/ 0 w 2350"/>
                <a:gd name="T17" fmla="*/ 667 h 842"/>
                <a:gd name="T18" fmla="*/ 299 w 2350"/>
                <a:gd name="T19" fmla="*/ 842 h 842"/>
                <a:gd name="T20" fmla="*/ 943 w 2350"/>
                <a:gd name="T21" fmla="*/ 74 h 842"/>
                <a:gd name="T22" fmla="*/ 553 w 2350"/>
                <a:gd name="T23" fmla="*/ 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0" h="842">
                  <a:moveTo>
                    <a:pt x="2350" y="28"/>
                  </a:moveTo>
                  <a:cubicBezTo>
                    <a:pt x="1675" y="834"/>
                    <a:pt x="1675" y="834"/>
                    <a:pt x="1675" y="834"/>
                  </a:cubicBezTo>
                  <a:cubicBezTo>
                    <a:pt x="1618" y="822"/>
                    <a:pt x="1570" y="804"/>
                    <a:pt x="1538" y="781"/>
                  </a:cubicBezTo>
                  <a:cubicBezTo>
                    <a:pt x="1477" y="735"/>
                    <a:pt x="1435" y="684"/>
                    <a:pt x="1402" y="629"/>
                  </a:cubicBezTo>
                  <a:cubicBezTo>
                    <a:pt x="1927" y="2"/>
                    <a:pt x="1927" y="2"/>
                    <a:pt x="1927" y="2"/>
                  </a:cubicBezTo>
                  <a:cubicBezTo>
                    <a:pt x="1954" y="1"/>
                    <a:pt x="1982" y="0"/>
                    <a:pt x="2010" y="0"/>
                  </a:cubicBezTo>
                  <a:cubicBezTo>
                    <a:pt x="2166" y="1"/>
                    <a:pt x="2276" y="15"/>
                    <a:pt x="2350" y="28"/>
                  </a:cubicBezTo>
                  <a:close/>
                  <a:moveTo>
                    <a:pt x="553" y="7"/>
                  </a:moveTo>
                  <a:cubicBezTo>
                    <a:pt x="0" y="667"/>
                    <a:pt x="0" y="667"/>
                    <a:pt x="0" y="667"/>
                  </a:cubicBezTo>
                  <a:cubicBezTo>
                    <a:pt x="45" y="755"/>
                    <a:pt x="146" y="816"/>
                    <a:pt x="299" y="842"/>
                  </a:cubicBezTo>
                  <a:cubicBezTo>
                    <a:pt x="943" y="74"/>
                    <a:pt x="943" y="74"/>
                    <a:pt x="943" y="74"/>
                  </a:cubicBezTo>
                  <a:cubicBezTo>
                    <a:pt x="867" y="54"/>
                    <a:pt x="733" y="21"/>
                    <a:pt x="553" y="7"/>
                  </a:cubicBezTo>
                  <a:close/>
                </a:path>
              </a:pathLst>
            </a:custGeom>
            <a:solidFill>
              <a:srgbClr val="FFFFFF">
                <a:alpha val="1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7">
              <a:extLst>
                <a:ext uri="{FF2B5EF4-FFF2-40B4-BE49-F238E27FC236}">
                  <a16:creationId xmlns:a16="http://schemas.microsoft.com/office/drawing/2014/main" xmlns="" id="{2EB2F576-7DE9-44B4-9C78-F674C1245340}"/>
                </a:ext>
              </a:extLst>
            </p:cNvPr>
            <p:cNvSpPr>
              <a:spLocks noEditPoints="1"/>
            </p:cNvSpPr>
            <p:nvPr/>
          </p:nvSpPr>
          <p:spPr bwMode="auto">
            <a:xfrm>
              <a:off x="2780" y="3364"/>
              <a:ext cx="2043" cy="664"/>
            </a:xfrm>
            <a:custGeom>
              <a:avLst/>
              <a:gdLst>
                <a:gd name="T0" fmla="*/ 2682 w 2683"/>
                <a:gd name="T1" fmla="*/ 181 h 871"/>
                <a:gd name="T2" fmla="*/ 2677 w 2683"/>
                <a:gd name="T3" fmla="*/ 114 h 871"/>
                <a:gd name="T4" fmla="*/ 2628 w 2683"/>
                <a:gd name="T5" fmla="*/ 59 h 871"/>
                <a:gd name="T6" fmla="*/ 2162 w 2683"/>
                <a:gd name="T7" fmla="*/ 1 h 871"/>
                <a:gd name="T8" fmla="*/ 1562 w 2683"/>
                <a:gd name="T9" fmla="*/ 82 h 871"/>
                <a:gd name="T10" fmla="*/ 1342 w 2683"/>
                <a:gd name="T11" fmla="*/ 141 h 871"/>
                <a:gd name="T12" fmla="*/ 1122 w 2683"/>
                <a:gd name="T13" fmla="*/ 82 h 871"/>
                <a:gd name="T14" fmla="*/ 521 w 2683"/>
                <a:gd name="T15" fmla="*/ 1 h 871"/>
                <a:gd name="T16" fmla="*/ 56 w 2683"/>
                <a:gd name="T17" fmla="*/ 59 h 871"/>
                <a:gd name="T18" fmla="*/ 7 w 2683"/>
                <a:gd name="T19" fmla="*/ 114 h 871"/>
                <a:gd name="T20" fmla="*/ 2 w 2683"/>
                <a:gd name="T21" fmla="*/ 181 h 871"/>
                <a:gd name="T22" fmla="*/ 19 w 2683"/>
                <a:gd name="T23" fmla="*/ 235 h 871"/>
                <a:gd name="T24" fmla="*/ 56 w 2683"/>
                <a:gd name="T25" fmla="*/ 334 h 871"/>
                <a:gd name="T26" fmla="*/ 145 w 2683"/>
                <a:gd name="T27" fmla="*/ 652 h 871"/>
                <a:gd name="T28" fmla="*/ 456 w 2683"/>
                <a:gd name="T29" fmla="*/ 844 h 871"/>
                <a:gd name="T30" fmla="*/ 994 w 2683"/>
                <a:gd name="T31" fmla="*/ 782 h 871"/>
                <a:gd name="T32" fmla="*/ 1184 w 2683"/>
                <a:gd name="T33" fmla="*/ 516 h 871"/>
                <a:gd name="T34" fmla="*/ 1271 w 2683"/>
                <a:gd name="T35" fmla="*/ 306 h 871"/>
                <a:gd name="T36" fmla="*/ 1342 w 2683"/>
                <a:gd name="T37" fmla="*/ 292 h 871"/>
                <a:gd name="T38" fmla="*/ 1412 w 2683"/>
                <a:gd name="T39" fmla="*/ 306 h 871"/>
                <a:gd name="T40" fmla="*/ 1500 w 2683"/>
                <a:gd name="T41" fmla="*/ 516 h 871"/>
                <a:gd name="T42" fmla="*/ 1690 w 2683"/>
                <a:gd name="T43" fmla="*/ 782 h 871"/>
                <a:gd name="T44" fmla="*/ 2228 w 2683"/>
                <a:gd name="T45" fmla="*/ 844 h 871"/>
                <a:gd name="T46" fmla="*/ 2539 w 2683"/>
                <a:gd name="T47" fmla="*/ 652 h 871"/>
                <a:gd name="T48" fmla="*/ 2628 w 2683"/>
                <a:gd name="T49" fmla="*/ 334 h 871"/>
                <a:gd name="T50" fmla="*/ 2665 w 2683"/>
                <a:gd name="T51" fmla="*/ 235 h 871"/>
                <a:gd name="T52" fmla="*/ 2682 w 2683"/>
                <a:gd name="T53" fmla="*/ 181 h 871"/>
                <a:gd name="T54" fmla="*/ 1046 w 2683"/>
                <a:gd name="T55" fmla="*/ 629 h 871"/>
                <a:gd name="T56" fmla="*/ 767 w 2683"/>
                <a:gd name="T57" fmla="*/ 773 h 871"/>
                <a:gd name="T58" fmla="*/ 397 w 2683"/>
                <a:gd name="T59" fmla="*/ 748 h 871"/>
                <a:gd name="T60" fmla="*/ 192 w 2683"/>
                <a:gd name="T61" fmla="*/ 555 h 871"/>
                <a:gd name="T62" fmla="*/ 160 w 2683"/>
                <a:gd name="T63" fmla="*/ 265 h 871"/>
                <a:gd name="T64" fmla="*/ 311 w 2683"/>
                <a:gd name="T65" fmla="*/ 99 h 871"/>
                <a:gd name="T66" fmla="*/ 701 w 2683"/>
                <a:gd name="T67" fmla="*/ 67 h 871"/>
                <a:gd name="T68" fmla="*/ 1083 w 2683"/>
                <a:gd name="T69" fmla="*/ 161 h 871"/>
                <a:gd name="T70" fmla="*/ 1162 w 2683"/>
                <a:gd name="T71" fmla="*/ 329 h 871"/>
                <a:gd name="T72" fmla="*/ 1046 w 2683"/>
                <a:gd name="T73" fmla="*/ 629 h 871"/>
                <a:gd name="T74" fmla="*/ 2492 w 2683"/>
                <a:gd name="T75" fmla="*/ 555 h 871"/>
                <a:gd name="T76" fmla="*/ 2287 w 2683"/>
                <a:gd name="T77" fmla="*/ 748 h 871"/>
                <a:gd name="T78" fmla="*/ 1917 w 2683"/>
                <a:gd name="T79" fmla="*/ 773 h 871"/>
                <a:gd name="T80" fmla="*/ 1638 w 2683"/>
                <a:gd name="T81" fmla="*/ 629 h 871"/>
                <a:gd name="T82" fmla="*/ 1522 w 2683"/>
                <a:gd name="T83" fmla="*/ 329 h 871"/>
                <a:gd name="T84" fmla="*/ 1601 w 2683"/>
                <a:gd name="T85" fmla="*/ 161 h 871"/>
                <a:gd name="T86" fmla="*/ 1982 w 2683"/>
                <a:gd name="T87" fmla="*/ 67 h 871"/>
                <a:gd name="T88" fmla="*/ 2372 w 2683"/>
                <a:gd name="T89" fmla="*/ 99 h 871"/>
                <a:gd name="T90" fmla="*/ 2524 w 2683"/>
                <a:gd name="T91" fmla="*/ 265 h 871"/>
                <a:gd name="T92" fmla="*/ 2492 w 2683"/>
                <a:gd name="T93" fmla="*/ 55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3" h="871">
                  <a:moveTo>
                    <a:pt x="2682" y="181"/>
                  </a:moveTo>
                  <a:cubicBezTo>
                    <a:pt x="2680" y="165"/>
                    <a:pt x="2677" y="148"/>
                    <a:pt x="2677" y="114"/>
                  </a:cubicBezTo>
                  <a:cubicBezTo>
                    <a:pt x="2677" y="80"/>
                    <a:pt x="2667" y="67"/>
                    <a:pt x="2628" y="59"/>
                  </a:cubicBezTo>
                  <a:cubicBezTo>
                    <a:pt x="2589" y="50"/>
                    <a:pt x="2461" y="3"/>
                    <a:pt x="2162" y="1"/>
                  </a:cubicBezTo>
                  <a:cubicBezTo>
                    <a:pt x="1863" y="0"/>
                    <a:pt x="1648" y="59"/>
                    <a:pt x="1562" y="82"/>
                  </a:cubicBezTo>
                  <a:cubicBezTo>
                    <a:pt x="1476" y="106"/>
                    <a:pt x="1391" y="141"/>
                    <a:pt x="1342" y="141"/>
                  </a:cubicBezTo>
                  <a:cubicBezTo>
                    <a:pt x="1293" y="141"/>
                    <a:pt x="1207" y="106"/>
                    <a:pt x="1122" y="82"/>
                  </a:cubicBezTo>
                  <a:cubicBezTo>
                    <a:pt x="1036" y="59"/>
                    <a:pt x="821" y="0"/>
                    <a:pt x="521" y="1"/>
                  </a:cubicBezTo>
                  <a:cubicBezTo>
                    <a:pt x="222" y="3"/>
                    <a:pt x="94" y="50"/>
                    <a:pt x="56" y="59"/>
                  </a:cubicBezTo>
                  <a:cubicBezTo>
                    <a:pt x="17" y="67"/>
                    <a:pt x="7" y="81"/>
                    <a:pt x="7" y="114"/>
                  </a:cubicBezTo>
                  <a:cubicBezTo>
                    <a:pt x="7" y="148"/>
                    <a:pt x="4" y="165"/>
                    <a:pt x="2" y="181"/>
                  </a:cubicBezTo>
                  <a:cubicBezTo>
                    <a:pt x="0" y="198"/>
                    <a:pt x="4" y="210"/>
                    <a:pt x="19" y="235"/>
                  </a:cubicBezTo>
                  <a:cubicBezTo>
                    <a:pt x="34" y="260"/>
                    <a:pt x="41" y="284"/>
                    <a:pt x="56" y="334"/>
                  </a:cubicBezTo>
                  <a:cubicBezTo>
                    <a:pt x="71" y="385"/>
                    <a:pt x="104" y="555"/>
                    <a:pt x="145" y="652"/>
                  </a:cubicBezTo>
                  <a:cubicBezTo>
                    <a:pt x="185" y="750"/>
                    <a:pt x="291" y="817"/>
                    <a:pt x="456" y="844"/>
                  </a:cubicBezTo>
                  <a:cubicBezTo>
                    <a:pt x="621" y="871"/>
                    <a:pt x="893" y="857"/>
                    <a:pt x="994" y="782"/>
                  </a:cubicBezTo>
                  <a:cubicBezTo>
                    <a:pt x="1095" y="706"/>
                    <a:pt x="1145" y="615"/>
                    <a:pt x="1184" y="516"/>
                  </a:cubicBezTo>
                  <a:cubicBezTo>
                    <a:pt x="1222" y="417"/>
                    <a:pt x="1246" y="319"/>
                    <a:pt x="1271" y="306"/>
                  </a:cubicBezTo>
                  <a:cubicBezTo>
                    <a:pt x="1296" y="292"/>
                    <a:pt x="1328" y="292"/>
                    <a:pt x="1342" y="292"/>
                  </a:cubicBezTo>
                  <a:cubicBezTo>
                    <a:pt x="1355" y="292"/>
                    <a:pt x="1387" y="292"/>
                    <a:pt x="1412" y="306"/>
                  </a:cubicBezTo>
                  <a:cubicBezTo>
                    <a:pt x="1438" y="319"/>
                    <a:pt x="1461" y="417"/>
                    <a:pt x="1500" y="516"/>
                  </a:cubicBezTo>
                  <a:cubicBezTo>
                    <a:pt x="1539" y="615"/>
                    <a:pt x="1589" y="706"/>
                    <a:pt x="1690" y="782"/>
                  </a:cubicBezTo>
                  <a:cubicBezTo>
                    <a:pt x="1791" y="857"/>
                    <a:pt x="2063" y="871"/>
                    <a:pt x="2228" y="844"/>
                  </a:cubicBezTo>
                  <a:cubicBezTo>
                    <a:pt x="2393" y="817"/>
                    <a:pt x="2498" y="750"/>
                    <a:pt x="2539" y="652"/>
                  </a:cubicBezTo>
                  <a:cubicBezTo>
                    <a:pt x="2579" y="555"/>
                    <a:pt x="2613" y="385"/>
                    <a:pt x="2628" y="334"/>
                  </a:cubicBezTo>
                  <a:cubicBezTo>
                    <a:pt x="2643" y="284"/>
                    <a:pt x="2650" y="260"/>
                    <a:pt x="2665" y="235"/>
                  </a:cubicBezTo>
                  <a:cubicBezTo>
                    <a:pt x="2680" y="210"/>
                    <a:pt x="2683" y="198"/>
                    <a:pt x="2682" y="181"/>
                  </a:cubicBezTo>
                  <a:close/>
                  <a:moveTo>
                    <a:pt x="1046" y="629"/>
                  </a:moveTo>
                  <a:cubicBezTo>
                    <a:pt x="1006" y="687"/>
                    <a:pt x="893" y="763"/>
                    <a:pt x="767" y="773"/>
                  </a:cubicBezTo>
                  <a:cubicBezTo>
                    <a:pt x="641" y="783"/>
                    <a:pt x="501" y="783"/>
                    <a:pt x="397" y="748"/>
                  </a:cubicBezTo>
                  <a:cubicBezTo>
                    <a:pt x="293" y="713"/>
                    <a:pt x="217" y="657"/>
                    <a:pt x="192" y="555"/>
                  </a:cubicBezTo>
                  <a:cubicBezTo>
                    <a:pt x="167" y="452"/>
                    <a:pt x="153" y="368"/>
                    <a:pt x="160" y="265"/>
                  </a:cubicBezTo>
                  <a:cubicBezTo>
                    <a:pt x="165" y="181"/>
                    <a:pt x="212" y="126"/>
                    <a:pt x="311" y="99"/>
                  </a:cubicBezTo>
                  <a:cubicBezTo>
                    <a:pt x="410" y="72"/>
                    <a:pt x="587" y="59"/>
                    <a:pt x="701" y="67"/>
                  </a:cubicBezTo>
                  <a:cubicBezTo>
                    <a:pt x="816" y="75"/>
                    <a:pt x="1017" y="124"/>
                    <a:pt x="1083" y="161"/>
                  </a:cubicBezTo>
                  <a:cubicBezTo>
                    <a:pt x="1148" y="198"/>
                    <a:pt x="1162" y="262"/>
                    <a:pt x="1162" y="329"/>
                  </a:cubicBezTo>
                  <a:cubicBezTo>
                    <a:pt x="1162" y="397"/>
                    <a:pt x="1086" y="570"/>
                    <a:pt x="1046" y="629"/>
                  </a:cubicBezTo>
                  <a:close/>
                  <a:moveTo>
                    <a:pt x="2492" y="555"/>
                  </a:moveTo>
                  <a:cubicBezTo>
                    <a:pt x="2467" y="657"/>
                    <a:pt x="2391" y="713"/>
                    <a:pt x="2287" y="748"/>
                  </a:cubicBezTo>
                  <a:cubicBezTo>
                    <a:pt x="2182" y="783"/>
                    <a:pt x="2043" y="783"/>
                    <a:pt x="1917" y="773"/>
                  </a:cubicBezTo>
                  <a:cubicBezTo>
                    <a:pt x="1791" y="763"/>
                    <a:pt x="1678" y="687"/>
                    <a:pt x="1638" y="629"/>
                  </a:cubicBezTo>
                  <a:cubicBezTo>
                    <a:pt x="1597" y="570"/>
                    <a:pt x="1522" y="397"/>
                    <a:pt x="1522" y="329"/>
                  </a:cubicBezTo>
                  <a:cubicBezTo>
                    <a:pt x="1522" y="262"/>
                    <a:pt x="1535" y="198"/>
                    <a:pt x="1601" y="161"/>
                  </a:cubicBezTo>
                  <a:cubicBezTo>
                    <a:pt x="1666" y="124"/>
                    <a:pt x="1868" y="75"/>
                    <a:pt x="1982" y="67"/>
                  </a:cubicBezTo>
                  <a:cubicBezTo>
                    <a:pt x="2097" y="59"/>
                    <a:pt x="2273" y="72"/>
                    <a:pt x="2372" y="99"/>
                  </a:cubicBezTo>
                  <a:cubicBezTo>
                    <a:pt x="2472" y="126"/>
                    <a:pt x="2518" y="181"/>
                    <a:pt x="2524" y="265"/>
                  </a:cubicBezTo>
                  <a:cubicBezTo>
                    <a:pt x="2530" y="368"/>
                    <a:pt x="2517" y="452"/>
                    <a:pt x="2492" y="555"/>
                  </a:cubicBezTo>
                  <a:close/>
                </a:path>
              </a:pathLst>
            </a:custGeom>
            <a:gradFill flip="none" rotWithShape="1">
              <a:gsLst>
                <a:gs pos="51000">
                  <a:schemeClr val="tx1"/>
                </a:gs>
                <a:gs pos="95000">
                  <a:schemeClr val="tx1"/>
                </a:gs>
                <a:gs pos="64000">
                  <a:schemeClr val="tx1"/>
                </a:gs>
                <a:gs pos="63000">
                  <a:schemeClr val="tx1">
                    <a:lumMod val="75000"/>
                    <a:lumOff val="25000"/>
                  </a:schemeClr>
                </a:gs>
              </a:gsLst>
              <a:lin ang="13200000" scaled="0"/>
              <a:tileRect/>
            </a:gradFill>
            <a:ln>
              <a:noFill/>
            </a:ln>
            <a:effectLst>
              <a:outerShdw blurRad="38100" dist="152400" dir="4800000" algn="tl" rotWithShape="0">
                <a:prstClr val="black">
                  <a:alpha val="25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79" name="TextBox 278">
            <a:extLst>
              <a:ext uri="{FF2B5EF4-FFF2-40B4-BE49-F238E27FC236}">
                <a16:creationId xmlns:a16="http://schemas.microsoft.com/office/drawing/2014/main" xmlns="" id="{60D37A81-32E9-4DD9-925F-645885EA500E}"/>
              </a:ext>
            </a:extLst>
          </p:cNvPr>
          <p:cNvSpPr txBox="1"/>
          <p:nvPr/>
        </p:nvSpPr>
        <p:spPr>
          <a:xfrm>
            <a:off x="3215805" y="4896788"/>
            <a:ext cx="6506881" cy="1477328"/>
          </a:xfrm>
          <a:prstGeom prst="rect">
            <a:avLst/>
          </a:prstGeom>
          <a:noFill/>
          <a:scene3d>
            <a:camera prst="orthographicFront"/>
            <a:lightRig rig="soft" dir="t"/>
          </a:scene3d>
          <a:sp3d prstMaterial="matte"/>
        </p:spPr>
        <p:txBody>
          <a:bodyPr wrap="square" rtlCol="0">
            <a:spAutoFit/>
            <a:scene3d>
              <a:camera prst="orthographicFront"/>
              <a:lightRig rig="soft" dir="t"/>
            </a:scene3d>
            <a:sp3d prstMaterial="flat">
              <a:contourClr>
                <a:schemeClr val="bg1"/>
              </a:contourClr>
            </a:sp3d>
          </a:bodyPr>
          <a:lstStyle/>
          <a:p>
            <a:pPr algn="ctr"/>
            <a:r>
              <a:rPr lang="en-US" sz="4500" spc="500" dirty="0" smtClean="0">
                <a:ln w="22225">
                  <a:noFill/>
                </a:ln>
                <a:solidFill>
                  <a:schemeClr val="accent1">
                    <a:lumMod val="40000"/>
                    <a:lumOff val="60000"/>
                  </a:schemeClr>
                </a:solidFill>
                <a:effectLst>
                  <a:outerShdw blurRad="139700" dist="38100" dir="2700000" algn="tl" rotWithShape="0">
                    <a:prstClr val="black">
                      <a:alpha val="40000"/>
                    </a:prstClr>
                  </a:outerShdw>
                </a:effectLst>
                <a:latin typeface="Franklin Gothic Demi Cond" panose="020B0706030402020204" pitchFamily="34" charset="0"/>
                <a:ea typeface="Verdana" panose="020B0604030504040204" pitchFamily="34" charset="0"/>
                <a:cs typeface="Arial" panose="020B0604020202020204" pitchFamily="34" charset="0"/>
              </a:rPr>
              <a:t>Thank you for joining us today.</a:t>
            </a:r>
            <a:endParaRPr lang="en-US" sz="4500" spc="500" dirty="0">
              <a:ln w="22225">
                <a:noFill/>
              </a:ln>
              <a:solidFill>
                <a:schemeClr val="accent1">
                  <a:lumMod val="40000"/>
                  <a:lumOff val="60000"/>
                </a:schemeClr>
              </a:solidFill>
              <a:effectLst>
                <a:outerShdw blurRad="139700" dist="38100" dir="2700000" algn="tl" rotWithShape="0">
                  <a:prstClr val="black">
                    <a:alpha val="40000"/>
                  </a:prstClr>
                </a:outerShdw>
              </a:effectLst>
              <a:latin typeface="Franklin Gothic Demi Cond" panose="020B07060304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75337213"/>
      </p:ext>
    </p:extLst>
  </p:cSld>
  <p:clrMapOvr>
    <a:masterClrMapping/>
  </p:clrMapOvr>
  <mc:AlternateContent xmlns:mc="http://schemas.openxmlformats.org/markup-compatibility/2006">
    <mc:Choice xmlns:p14="http://schemas.microsoft.com/office/powerpoint/2010/main" Requires="p14">
      <p:transition spd="slow" p14:dur="2000" advClick="0" advTm="13000"/>
    </mc:Choice>
    <mc:Fallback>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2" presetClass="emph" presetSubtype="0" repeatCount="3000" fill="hold" nodeType="withEffect">
                                  <p:stCondLst>
                                    <p:cond delay="700"/>
                                  </p:stCondLst>
                                  <p:childTnLst>
                                    <p:animRot by="120000">
                                      <p:cBhvr>
                                        <p:cTn id="11" dur="50" fill="hold">
                                          <p:stCondLst>
                                            <p:cond delay="0"/>
                                          </p:stCondLst>
                                        </p:cTn>
                                        <p:tgtEl>
                                          <p:spTgt spid="3"/>
                                        </p:tgtEl>
                                        <p:attrNameLst>
                                          <p:attrName>r</p:attrName>
                                        </p:attrNameLst>
                                      </p:cBhvr>
                                    </p:animRot>
                                    <p:animRot by="-240000">
                                      <p:cBhvr>
                                        <p:cTn id="12" dur="100" fill="hold">
                                          <p:stCondLst>
                                            <p:cond delay="100"/>
                                          </p:stCondLst>
                                        </p:cTn>
                                        <p:tgtEl>
                                          <p:spTgt spid="3"/>
                                        </p:tgtEl>
                                        <p:attrNameLst>
                                          <p:attrName>r</p:attrName>
                                        </p:attrNameLst>
                                      </p:cBhvr>
                                    </p:animRot>
                                    <p:animRot by="240000">
                                      <p:cBhvr>
                                        <p:cTn id="13" dur="100" fill="hold">
                                          <p:stCondLst>
                                            <p:cond delay="200"/>
                                          </p:stCondLst>
                                        </p:cTn>
                                        <p:tgtEl>
                                          <p:spTgt spid="3"/>
                                        </p:tgtEl>
                                        <p:attrNameLst>
                                          <p:attrName>r</p:attrName>
                                        </p:attrNameLst>
                                      </p:cBhvr>
                                    </p:animRot>
                                    <p:animRot by="-240000">
                                      <p:cBhvr>
                                        <p:cTn id="14" dur="100" fill="hold">
                                          <p:stCondLst>
                                            <p:cond delay="300"/>
                                          </p:stCondLst>
                                        </p:cTn>
                                        <p:tgtEl>
                                          <p:spTgt spid="3"/>
                                        </p:tgtEl>
                                        <p:attrNameLst>
                                          <p:attrName>r</p:attrName>
                                        </p:attrNameLst>
                                      </p:cBhvr>
                                    </p:animRot>
                                    <p:animRot by="120000">
                                      <p:cBhvr>
                                        <p:cTn id="15" dur="100" fill="hold">
                                          <p:stCondLst>
                                            <p:cond delay="400"/>
                                          </p:stCondLst>
                                        </p:cTn>
                                        <p:tgtEl>
                                          <p:spTgt spid="3"/>
                                        </p:tgtEl>
                                        <p:attrNameLst>
                                          <p:attrName>r</p:attrName>
                                        </p:attrNameLst>
                                      </p:cBhvr>
                                    </p:animRot>
                                  </p:childTnLst>
                                </p:cTn>
                              </p:par>
                              <p:par>
                                <p:cTn id="16" presetID="18" presetClass="entr" presetSubtype="12" fill="hold" grpId="0" nodeType="withEffect">
                                  <p:stCondLst>
                                    <p:cond delay="800"/>
                                  </p:stCondLst>
                                  <p:childTnLst>
                                    <p:set>
                                      <p:cBhvr>
                                        <p:cTn id="17" dur="1" fill="hold">
                                          <p:stCondLst>
                                            <p:cond delay="0"/>
                                          </p:stCondLst>
                                        </p:cTn>
                                        <p:tgtEl>
                                          <p:spTgt spid="281"/>
                                        </p:tgtEl>
                                        <p:attrNameLst>
                                          <p:attrName>style.visibility</p:attrName>
                                        </p:attrNameLst>
                                      </p:cBhvr>
                                      <p:to>
                                        <p:strVal val="visible"/>
                                      </p:to>
                                    </p:set>
                                    <p:animEffect transition="in" filter="strips(downLeft)">
                                      <p:cBhvr>
                                        <p:cTn id="18" dur="700"/>
                                        <p:tgtEl>
                                          <p:spTgt spid="281"/>
                                        </p:tgtEl>
                                      </p:cBhvr>
                                    </p:animEffect>
                                  </p:childTnLst>
                                </p:cTn>
                              </p:par>
                              <p:par>
                                <p:cTn id="19" presetID="18" presetClass="entr" presetSubtype="12" fill="hold" grpId="0" nodeType="withEffect">
                                  <p:stCondLst>
                                    <p:cond delay="1500"/>
                                  </p:stCondLst>
                                  <p:childTnLst>
                                    <p:set>
                                      <p:cBhvr>
                                        <p:cTn id="20" dur="1" fill="hold">
                                          <p:stCondLst>
                                            <p:cond delay="0"/>
                                          </p:stCondLst>
                                        </p:cTn>
                                        <p:tgtEl>
                                          <p:spTgt spid="282"/>
                                        </p:tgtEl>
                                        <p:attrNameLst>
                                          <p:attrName>style.visibility</p:attrName>
                                        </p:attrNameLst>
                                      </p:cBhvr>
                                      <p:to>
                                        <p:strVal val="visible"/>
                                      </p:to>
                                    </p:set>
                                    <p:animEffect transition="in" filter="strips(downLeft)">
                                      <p:cBhvr>
                                        <p:cTn id="21" dur="700"/>
                                        <p:tgtEl>
                                          <p:spTgt spid="282"/>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227"/>
                                        </p:tgtEl>
                                        <p:attrNameLst>
                                          <p:attrName>style.visibility</p:attrName>
                                        </p:attrNameLst>
                                      </p:cBhvr>
                                      <p:to>
                                        <p:strVal val="visible"/>
                                      </p:to>
                                    </p:set>
                                    <p:animEffect transition="in" filter="fade">
                                      <p:cBhvr>
                                        <p:cTn id="24" dur="500"/>
                                        <p:tgtEl>
                                          <p:spTgt spid="227"/>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229"/>
                                        </p:tgtEl>
                                        <p:attrNameLst>
                                          <p:attrName>style.visibility</p:attrName>
                                        </p:attrNameLst>
                                      </p:cBhvr>
                                      <p:to>
                                        <p:strVal val="visible"/>
                                      </p:to>
                                    </p:set>
                                    <p:animEffect transition="in" filter="fade">
                                      <p:cBhvr>
                                        <p:cTn id="27" dur="500"/>
                                        <p:tgtEl>
                                          <p:spTgt spid="229"/>
                                        </p:tgtEl>
                                      </p:cBhvr>
                                    </p:animEffect>
                                  </p:childTnLst>
                                </p:cTn>
                              </p:par>
                              <p:par>
                                <p:cTn id="28" presetID="18" presetClass="entr" presetSubtype="12" fill="hold" grpId="0" nodeType="withEffect">
                                  <p:stCondLst>
                                    <p:cond delay="180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900"/>
                                        <p:tgtEl>
                                          <p:spTgt spid="13"/>
                                        </p:tgtEl>
                                      </p:cBhvr>
                                    </p:animEffect>
                                  </p:childTnLst>
                                </p:cTn>
                              </p:par>
                              <p:par>
                                <p:cTn id="31" presetID="31" presetClass="entr" presetSubtype="0" fill="hold" nodeType="withEffect">
                                  <p:stCondLst>
                                    <p:cond delay="2100"/>
                                  </p:stCondLst>
                                  <p:childTnLst>
                                    <p:set>
                                      <p:cBhvr>
                                        <p:cTn id="32" dur="1" fill="hold">
                                          <p:stCondLst>
                                            <p:cond delay="0"/>
                                          </p:stCondLst>
                                        </p:cTn>
                                        <p:tgtEl>
                                          <p:spTgt spid="181"/>
                                        </p:tgtEl>
                                        <p:attrNameLst>
                                          <p:attrName>style.visibility</p:attrName>
                                        </p:attrNameLst>
                                      </p:cBhvr>
                                      <p:to>
                                        <p:strVal val="visible"/>
                                      </p:to>
                                    </p:set>
                                    <p:anim calcmode="lin" valueType="num">
                                      <p:cBhvr>
                                        <p:cTn id="33" dur="1000" fill="hold"/>
                                        <p:tgtEl>
                                          <p:spTgt spid="181"/>
                                        </p:tgtEl>
                                        <p:attrNameLst>
                                          <p:attrName>ppt_w</p:attrName>
                                        </p:attrNameLst>
                                      </p:cBhvr>
                                      <p:tavLst>
                                        <p:tav tm="0">
                                          <p:val>
                                            <p:fltVal val="0"/>
                                          </p:val>
                                        </p:tav>
                                        <p:tav tm="100000">
                                          <p:val>
                                            <p:strVal val="#ppt_w"/>
                                          </p:val>
                                        </p:tav>
                                      </p:tavLst>
                                    </p:anim>
                                    <p:anim calcmode="lin" valueType="num">
                                      <p:cBhvr>
                                        <p:cTn id="34" dur="1000" fill="hold"/>
                                        <p:tgtEl>
                                          <p:spTgt spid="181"/>
                                        </p:tgtEl>
                                        <p:attrNameLst>
                                          <p:attrName>ppt_h</p:attrName>
                                        </p:attrNameLst>
                                      </p:cBhvr>
                                      <p:tavLst>
                                        <p:tav tm="0">
                                          <p:val>
                                            <p:fltVal val="0"/>
                                          </p:val>
                                        </p:tav>
                                        <p:tav tm="100000">
                                          <p:val>
                                            <p:strVal val="#ppt_h"/>
                                          </p:val>
                                        </p:tav>
                                      </p:tavLst>
                                    </p:anim>
                                    <p:anim calcmode="lin" valueType="num">
                                      <p:cBhvr>
                                        <p:cTn id="35" dur="1000" fill="hold"/>
                                        <p:tgtEl>
                                          <p:spTgt spid="181"/>
                                        </p:tgtEl>
                                        <p:attrNameLst>
                                          <p:attrName>style.rotation</p:attrName>
                                        </p:attrNameLst>
                                      </p:cBhvr>
                                      <p:tavLst>
                                        <p:tav tm="0">
                                          <p:val>
                                            <p:fltVal val="90"/>
                                          </p:val>
                                        </p:tav>
                                        <p:tav tm="100000">
                                          <p:val>
                                            <p:fltVal val="0"/>
                                          </p:val>
                                        </p:tav>
                                      </p:tavLst>
                                    </p:anim>
                                    <p:animEffect transition="in" filter="fade">
                                      <p:cBhvr>
                                        <p:cTn id="36" dur="1000"/>
                                        <p:tgtEl>
                                          <p:spTgt spid="181"/>
                                        </p:tgtEl>
                                      </p:cBhvr>
                                    </p:animEffect>
                                  </p:childTnLst>
                                </p:cTn>
                              </p:par>
                              <p:par>
                                <p:cTn id="37" presetID="53" presetClass="entr" presetSubtype="16" fill="hold" nodeType="withEffect">
                                  <p:stCondLst>
                                    <p:cond delay="2600"/>
                                  </p:stCondLst>
                                  <p:childTnLst>
                                    <p:set>
                                      <p:cBhvr>
                                        <p:cTn id="38" dur="1" fill="hold">
                                          <p:stCondLst>
                                            <p:cond delay="0"/>
                                          </p:stCondLst>
                                        </p:cTn>
                                        <p:tgtEl>
                                          <p:spTgt spid="7"/>
                                        </p:tgtEl>
                                        <p:attrNameLst>
                                          <p:attrName>style.visibility</p:attrName>
                                        </p:attrNameLst>
                                      </p:cBhvr>
                                      <p:to>
                                        <p:strVal val="visible"/>
                                      </p:to>
                                    </p:set>
                                    <p:anim calcmode="lin" valueType="num">
                                      <p:cBhvr>
                                        <p:cTn id="39" dur="600" fill="hold"/>
                                        <p:tgtEl>
                                          <p:spTgt spid="7"/>
                                        </p:tgtEl>
                                        <p:attrNameLst>
                                          <p:attrName>ppt_w</p:attrName>
                                        </p:attrNameLst>
                                      </p:cBhvr>
                                      <p:tavLst>
                                        <p:tav tm="0">
                                          <p:val>
                                            <p:fltVal val="0"/>
                                          </p:val>
                                        </p:tav>
                                        <p:tav tm="100000">
                                          <p:val>
                                            <p:strVal val="#ppt_w"/>
                                          </p:val>
                                        </p:tav>
                                      </p:tavLst>
                                    </p:anim>
                                    <p:anim calcmode="lin" valueType="num">
                                      <p:cBhvr>
                                        <p:cTn id="40" dur="600" fill="hold"/>
                                        <p:tgtEl>
                                          <p:spTgt spid="7"/>
                                        </p:tgtEl>
                                        <p:attrNameLst>
                                          <p:attrName>ppt_h</p:attrName>
                                        </p:attrNameLst>
                                      </p:cBhvr>
                                      <p:tavLst>
                                        <p:tav tm="0">
                                          <p:val>
                                            <p:fltVal val="0"/>
                                          </p:val>
                                        </p:tav>
                                        <p:tav tm="100000">
                                          <p:val>
                                            <p:strVal val="#ppt_h"/>
                                          </p:val>
                                        </p:tav>
                                      </p:tavLst>
                                    </p:anim>
                                    <p:animEffect transition="in" filter="fade">
                                      <p:cBhvr>
                                        <p:cTn id="41" dur="600"/>
                                        <p:tgtEl>
                                          <p:spTgt spid="7"/>
                                        </p:tgtEl>
                                      </p:cBhvr>
                                    </p:animEffect>
                                  </p:childTnLst>
                                </p:cTn>
                              </p:par>
                              <p:par>
                                <p:cTn id="42" presetID="53" presetClass="entr" presetSubtype="16" fill="hold" nodeType="withEffect">
                                  <p:stCondLst>
                                    <p:cond delay="2600"/>
                                  </p:stCondLst>
                                  <p:childTnLst>
                                    <p:set>
                                      <p:cBhvr>
                                        <p:cTn id="43" dur="1" fill="hold">
                                          <p:stCondLst>
                                            <p:cond delay="0"/>
                                          </p:stCondLst>
                                        </p:cTn>
                                        <p:tgtEl>
                                          <p:spTgt spid="223"/>
                                        </p:tgtEl>
                                        <p:attrNameLst>
                                          <p:attrName>style.visibility</p:attrName>
                                        </p:attrNameLst>
                                      </p:cBhvr>
                                      <p:to>
                                        <p:strVal val="visible"/>
                                      </p:to>
                                    </p:set>
                                    <p:anim calcmode="lin" valueType="num">
                                      <p:cBhvr>
                                        <p:cTn id="44" dur="500" fill="hold"/>
                                        <p:tgtEl>
                                          <p:spTgt spid="223"/>
                                        </p:tgtEl>
                                        <p:attrNameLst>
                                          <p:attrName>ppt_w</p:attrName>
                                        </p:attrNameLst>
                                      </p:cBhvr>
                                      <p:tavLst>
                                        <p:tav tm="0">
                                          <p:val>
                                            <p:fltVal val="0"/>
                                          </p:val>
                                        </p:tav>
                                        <p:tav tm="100000">
                                          <p:val>
                                            <p:strVal val="#ppt_w"/>
                                          </p:val>
                                        </p:tav>
                                      </p:tavLst>
                                    </p:anim>
                                    <p:anim calcmode="lin" valueType="num">
                                      <p:cBhvr>
                                        <p:cTn id="45" dur="500" fill="hold"/>
                                        <p:tgtEl>
                                          <p:spTgt spid="223"/>
                                        </p:tgtEl>
                                        <p:attrNameLst>
                                          <p:attrName>ppt_h</p:attrName>
                                        </p:attrNameLst>
                                      </p:cBhvr>
                                      <p:tavLst>
                                        <p:tav tm="0">
                                          <p:val>
                                            <p:fltVal val="0"/>
                                          </p:val>
                                        </p:tav>
                                        <p:tav tm="100000">
                                          <p:val>
                                            <p:strVal val="#ppt_h"/>
                                          </p:val>
                                        </p:tav>
                                      </p:tavLst>
                                    </p:anim>
                                    <p:animEffect transition="in" filter="fade">
                                      <p:cBhvr>
                                        <p:cTn id="46" dur="500"/>
                                        <p:tgtEl>
                                          <p:spTgt spid="223"/>
                                        </p:tgtEl>
                                      </p:cBhvr>
                                    </p:animEffect>
                                  </p:childTnLst>
                                </p:cTn>
                              </p:par>
                              <p:par>
                                <p:cTn id="47" presetID="53" presetClass="entr" presetSubtype="16" fill="hold" nodeType="withEffect">
                                  <p:stCondLst>
                                    <p:cond delay="27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22" presetClass="entr" presetSubtype="2" fill="hold" nodeType="withEffect">
                                  <p:stCondLst>
                                    <p:cond delay="2800"/>
                                  </p:stCondLst>
                                  <p:childTnLst>
                                    <p:set>
                                      <p:cBhvr>
                                        <p:cTn id="53" dur="1" fill="hold">
                                          <p:stCondLst>
                                            <p:cond delay="0"/>
                                          </p:stCondLst>
                                        </p:cTn>
                                        <p:tgtEl>
                                          <p:spTgt spid="34"/>
                                        </p:tgtEl>
                                        <p:attrNameLst>
                                          <p:attrName>style.visibility</p:attrName>
                                        </p:attrNameLst>
                                      </p:cBhvr>
                                      <p:to>
                                        <p:strVal val="visible"/>
                                      </p:to>
                                    </p:set>
                                    <p:animEffect transition="in" filter="wipe(right)">
                                      <p:cBhvr>
                                        <p:cTn id="54" dur="500"/>
                                        <p:tgtEl>
                                          <p:spTgt spid="34"/>
                                        </p:tgtEl>
                                      </p:cBhvr>
                                    </p:animEffect>
                                  </p:childTnLst>
                                </p:cTn>
                              </p:par>
                              <p:par>
                                <p:cTn id="55" presetID="22" presetClass="entr" presetSubtype="2" fill="hold" nodeType="withEffect">
                                  <p:stCondLst>
                                    <p:cond delay="300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500"/>
                                        <p:tgtEl>
                                          <p:spTgt spid="37"/>
                                        </p:tgtEl>
                                      </p:cBhvr>
                                    </p:animEffect>
                                  </p:childTnLst>
                                </p:cTn>
                              </p:par>
                              <p:par>
                                <p:cTn id="58" presetID="22" presetClass="entr" presetSubtype="2" fill="hold" nodeType="withEffect">
                                  <p:stCondLst>
                                    <p:cond delay="320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par>
                                <p:cTn id="61" presetID="22" presetClass="entr" presetSubtype="2" fill="hold" nodeType="withEffect">
                                  <p:stCondLst>
                                    <p:cond delay="3400"/>
                                  </p:stCondLst>
                                  <p:childTnLst>
                                    <p:set>
                                      <p:cBhvr>
                                        <p:cTn id="62" dur="1" fill="hold">
                                          <p:stCondLst>
                                            <p:cond delay="0"/>
                                          </p:stCondLst>
                                        </p:cTn>
                                        <p:tgtEl>
                                          <p:spTgt spid="35"/>
                                        </p:tgtEl>
                                        <p:attrNameLst>
                                          <p:attrName>style.visibility</p:attrName>
                                        </p:attrNameLst>
                                      </p:cBhvr>
                                      <p:to>
                                        <p:strVal val="visible"/>
                                      </p:to>
                                    </p:set>
                                    <p:animEffect transition="in" filter="wipe(right)">
                                      <p:cBhvr>
                                        <p:cTn id="63" dur="500"/>
                                        <p:tgtEl>
                                          <p:spTgt spid="35"/>
                                        </p:tgtEl>
                                      </p:cBhvr>
                                    </p:animEffect>
                                  </p:childTnLst>
                                </p:cTn>
                              </p:par>
                              <p:par>
                                <p:cTn id="64" presetID="22" presetClass="entr" presetSubtype="2" fill="hold" nodeType="withEffect">
                                  <p:stCondLst>
                                    <p:cond delay="3600"/>
                                  </p:stCondLst>
                                  <p:childTnLst>
                                    <p:set>
                                      <p:cBhvr>
                                        <p:cTn id="65" dur="1" fill="hold">
                                          <p:stCondLst>
                                            <p:cond delay="0"/>
                                          </p:stCondLst>
                                        </p:cTn>
                                        <p:tgtEl>
                                          <p:spTgt spid="31"/>
                                        </p:tgtEl>
                                        <p:attrNameLst>
                                          <p:attrName>style.visibility</p:attrName>
                                        </p:attrNameLst>
                                      </p:cBhvr>
                                      <p:to>
                                        <p:strVal val="visible"/>
                                      </p:to>
                                    </p:set>
                                    <p:animEffect transition="in" filter="wipe(right)">
                                      <p:cBhvr>
                                        <p:cTn id="66" dur="500"/>
                                        <p:tgtEl>
                                          <p:spTgt spid="31"/>
                                        </p:tgtEl>
                                      </p:cBhvr>
                                    </p:animEffect>
                                  </p:childTnLst>
                                </p:cTn>
                              </p:par>
                              <p:par>
                                <p:cTn id="67" presetID="53" presetClass="entr" presetSubtype="16" fill="hold" nodeType="withEffect">
                                  <p:stCondLst>
                                    <p:cond delay="3600"/>
                                  </p:stCondLst>
                                  <p:childTnLst>
                                    <p:set>
                                      <p:cBhvr>
                                        <p:cTn id="68" dur="1" fill="hold">
                                          <p:stCondLst>
                                            <p:cond delay="0"/>
                                          </p:stCondLst>
                                        </p:cTn>
                                        <p:tgtEl>
                                          <p:spTgt spid="228"/>
                                        </p:tgtEl>
                                        <p:attrNameLst>
                                          <p:attrName>style.visibility</p:attrName>
                                        </p:attrNameLst>
                                      </p:cBhvr>
                                      <p:to>
                                        <p:strVal val="visible"/>
                                      </p:to>
                                    </p:set>
                                    <p:anim calcmode="lin" valueType="num">
                                      <p:cBhvr>
                                        <p:cTn id="69" dur="500" fill="hold"/>
                                        <p:tgtEl>
                                          <p:spTgt spid="228"/>
                                        </p:tgtEl>
                                        <p:attrNameLst>
                                          <p:attrName>ppt_w</p:attrName>
                                        </p:attrNameLst>
                                      </p:cBhvr>
                                      <p:tavLst>
                                        <p:tav tm="0">
                                          <p:val>
                                            <p:fltVal val="0"/>
                                          </p:val>
                                        </p:tav>
                                        <p:tav tm="100000">
                                          <p:val>
                                            <p:strVal val="#ppt_w"/>
                                          </p:val>
                                        </p:tav>
                                      </p:tavLst>
                                    </p:anim>
                                    <p:anim calcmode="lin" valueType="num">
                                      <p:cBhvr>
                                        <p:cTn id="70" dur="500" fill="hold"/>
                                        <p:tgtEl>
                                          <p:spTgt spid="228"/>
                                        </p:tgtEl>
                                        <p:attrNameLst>
                                          <p:attrName>ppt_h</p:attrName>
                                        </p:attrNameLst>
                                      </p:cBhvr>
                                      <p:tavLst>
                                        <p:tav tm="0">
                                          <p:val>
                                            <p:fltVal val="0"/>
                                          </p:val>
                                        </p:tav>
                                        <p:tav tm="100000">
                                          <p:val>
                                            <p:strVal val="#ppt_h"/>
                                          </p:val>
                                        </p:tav>
                                      </p:tavLst>
                                    </p:anim>
                                    <p:animEffect transition="in" filter="fade">
                                      <p:cBhvr>
                                        <p:cTn id="71" dur="500"/>
                                        <p:tgtEl>
                                          <p:spTgt spid="228"/>
                                        </p:tgtEl>
                                      </p:cBhvr>
                                    </p:animEffect>
                                  </p:childTnLst>
                                </p:cTn>
                              </p:par>
                              <p:par>
                                <p:cTn id="72" presetID="22" presetClass="entr" presetSubtype="2" fill="hold" nodeType="withEffect">
                                  <p:stCondLst>
                                    <p:cond delay="3800"/>
                                  </p:stCondLst>
                                  <p:childTnLst>
                                    <p:set>
                                      <p:cBhvr>
                                        <p:cTn id="73" dur="1" fill="hold">
                                          <p:stCondLst>
                                            <p:cond delay="0"/>
                                          </p:stCondLst>
                                        </p:cTn>
                                        <p:tgtEl>
                                          <p:spTgt spid="28"/>
                                        </p:tgtEl>
                                        <p:attrNameLst>
                                          <p:attrName>style.visibility</p:attrName>
                                        </p:attrNameLst>
                                      </p:cBhvr>
                                      <p:to>
                                        <p:strVal val="visible"/>
                                      </p:to>
                                    </p:set>
                                    <p:animEffect transition="in" filter="wipe(right)">
                                      <p:cBhvr>
                                        <p:cTn id="74" dur="500"/>
                                        <p:tgtEl>
                                          <p:spTgt spid="28"/>
                                        </p:tgtEl>
                                      </p:cBhvr>
                                    </p:animEffect>
                                  </p:childTnLst>
                                </p:cTn>
                              </p:par>
                              <p:par>
                                <p:cTn id="75" presetID="22" presetClass="entr" presetSubtype="2" fill="hold" nodeType="withEffect">
                                  <p:stCondLst>
                                    <p:cond delay="4000"/>
                                  </p:stCondLst>
                                  <p:childTnLst>
                                    <p:set>
                                      <p:cBhvr>
                                        <p:cTn id="76" dur="1" fill="hold">
                                          <p:stCondLst>
                                            <p:cond delay="0"/>
                                          </p:stCondLst>
                                        </p:cTn>
                                        <p:tgtEl>
                                          <p:spTgt spid="39"/>
                                        </p:tgtEl>
                                        <p:attrNameLst>
                                          <p:attrName>style.visibility</p:attrName>
                                        </p:attrNameLst>
                                      </p:cBhvr>
                                      <p:to>
                                        <p:strVal val="visible"/>
                                      </p:to>
                                    </p:set>
                                    <p:animEffect transition="in" filter="wipe(right)">
                                      <p:cBhvr>
                                        <p:cTn id="77" dur="500"/>
                                        <p:tgtEl>
                                          <p:spTgt spid="39"/>
                                        </p:tgtEl>
                                      </p:cBhvr>
                                    </p:animEffect>
                                  </p:childTnLst>
                                </p:cTn>
                              </p:par>
                              <p:par>
                                <p:cTn id="78" presetID="22" presetClass="entr" presetSubtype="4" fill="hold" grpId="0" nodeType="withEffect">
                                  <p:stCondLst>
                                    <p:cond delay="3900"/>
                                  </p:stCondLst>
                                  <p:childTnLst>
                                    <p:set>
                                      <p:cBhvr>
                                        <p:cTn id="79" dur="1" fill="hold">
                                          <p:stCondLst>
                                            <p:cond delay="0"/>
                                          </p:stCondLst>
                                        </p:cTn>
                                        <p:tgtEl>
                                          <p:spTgt spid="283"/>
                                        </p:tgtEl>
                                        <p:attrNameLst>
                                          <p:attrName>style.visibility</p:attrName>
                                        </p:attrNameLst>
                                      </p:cBhvr>
                                      <p:to>
                                        <p:strVal val="visible"/>
                                      </p:to>
                                    </p:set>
                                    <p:animEffect transition="in" filter="wipe(down)">
                                      <p:cBhvr>
                                        <p:cTn id="80" dur="600"/>
                                        <p:tgtEl>
                                          <p:spTgt spid="283"/>
                                        </p:tgtEl>
                                      </p:cBhvr>
                                    </p:animEffect>
                                  </p:childTnLst>
                                </p:cTn>
                              </p:par>
                              <p:par>
                                <p:cTn id="81" presetID="42" presetClass="entr" presetSubtype="0" fill="hold" grpId="0" nodeType="withEffect">
                                  <p:stCondLst>
                                    <p:cond delay="420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80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5400"/>
                                  </p:stCondLst>
                                  <p:childTnLst>
                                    <p:set>
                                      <p:cBhvr>
                                        <p:cTn id="92" dur="1" fill="hold">
                                          <p:stCondLst>
                                            <p:cond delay="0"/>
                                          </p:stCondLst>
                                        </p:cTn>
                                        <p:tgtEl>
                                          <p:spTgt spid="279"/>
                                        </p:tgtEl>
                                        <p:attrNameLst>
                                          <p:attrName>style.visibility</p:attrName>
                                        </p:attrNameLst>
                                      </p:cBhvr>
                                      <p:to>
                                        <p:strVal val="visible"/>
                                      </p:to>
                                    </p:set>
                                    <p:animEffect transition="in" filter="fade">
                                      <p:cBhvr>
                                        <p:cTn id="93" dur="1000"/>
                                        <p:tgtEl>
                                          <p:spTgt spid="279"/>
                                        </p:tgtEl>
                                      </p:cBhvr>
                                    </p:animEffect>
                                    <p:anim calcmode="lin" valueType="num">
                                      <p:cBhvr>
                                        <p:cTn id="94" dur="1000" fill="hold"/>
                                        <p:tgtEl>
                                          <p:spTgt spid="279"/>
                                        </p:tgtEl>
                                        <p:attrNameLst>
                                          <p:attrName>ppt_x</p:attrName>
                                        </p:attrNameLst>
                                      </p:cBhvr>
                                      <p:tavLst>
                                        <p:tav tm="0">
                                          <p:val>
                                            <p:strVal val="#ppt_x"/>
                                          </p:val>
                                        </p:tav>
                                        <p:tav tm="100000">
                                          <p:val>
                                            <p:strVal val="#ppt_x"/>
                                          </p:val>
                                        </p:tav>
                                      </p:tavLst>
                                    </p:anim>
                                    <p:anim calcmode="lin" valueType="num">
                                      <p:cBhvr>
                                        <p:cTn id="95" dur="1000" fill="hold"/>
                                        <p:tgtEl>
                                          <p:spTgt spid="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229" grpId="0" animBg="1"/>
      <p:bldP spid="282" grpId="0" animBg="1"/>
      <p:bldP spid="281" grpId="0" animBg="1"/>
      <p:bldP spid="13" grpId="0" animBg="1"/>
      <p:bldP spid="283" grpId="0" animBg="1"/>
      <p:bldP spid="33" grpId="0"/>
      <p:bldP spid="25" grpId="0"/>
      <p:bldP spid="27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EE6CE"/>
        </a:solidFill>
        <a:effectLst/>
      </p:bgPr>
    </p:bg>
    <p:spTree>
      <p:nvGrpSpPr>
        <p:cNvPr id="1" name=""/>
        <p:cNvGrpSpPr/>
        <p:nvPr/>
      </p:nvGrpSpPr>
      <p:grpSpPr>
        <a:xfrm>
          <a:off x="0" y="0"/>
          <a:ext cx="0" cy="0"/>
          <a:chOff x="0" y="0"/>
          <a:chExt cx="0" cy="0"/>
        </a:xfrm>
      </p:grpSpPr>
      <p:sp>
        <p:nvSpPr>
          <p:cNvPr id="117" name="Rectangle 12">
            <a:extLst>
              <a:ext uri="{FF2B5EF4-FFF2-40B4-BE49-F238E27FC236}">
                <a16:creationId xmlns:a16="http://schemas.microsoft.com/office/drawing/2014/main" xmlns="" id="{778A7F18-F0F4-42F7-8B2A-6DCC7A8154AB}"/>
              </a:ext>
            </a:extLst>
          </p:cNvPr>
          <p:cNvSpPr/>
          <p:nvPr/>
        </p:nvSpPr>
        <p:spPr>
          <a:xfrm>
            <a:off x="-14589"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135">
            <a:extLst>
              <a:ext uri="{FF2B5EF4-FFF2-40B4-BE49-F238E27FC236}">
                <a16:creationId xmlns:a16="http://schemas.microsoft.com/office/drawing/2014/main" xmlns="" id="{E00914B3-FFC2-4FC4-8082-454F75487EAB}"/>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48" name="Rectangle 247">
            <a:extLst>
              <a:ext uri="{FF2B5EF4-FFF2-40B4-BE49-F238E27FC236}">
                <a16:creationId xmlns:a16="http://schemas.microsoft.com/office/drawing/2014/main" xmlns="" id="{B441B3A1-FBCD-42BB-8CB8-74E30A5AFCC1}"/>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57" name="Rectangle 56"/>
          <p:cNvSpPr/>
          <p:nvPr/>
        </p:nvSpPr>
        <p:spPr>
          <a:xfrm>
            <a:off x="1905000" y="385471"/>
            <a:ext cx="86324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accent5"/>
                </a:solidFill>
                <a:effectLst>
                  <a:reflection blurRad="12700" stA="28000" endPos="45000" dist="1000" dir="5400000" sy="-100000" algn="bl" rotWithShape="0"/>
                </a:effectLst>
              </a:rPr>
              <a:t>Welcome to worship</a:t>
            </a:r>
          </a:p>
        </p:txBody>
      </p:sp>
      <p:sp>
        <p:nvSpPr>
          <p:cNvPr id="59" name="Rectangle 58"/>
          <p:cNvSpPr/>
          <p:nvPr/>
        </p:nvSpPr>
        <p:spPr>
          <a:xfrm>
            <a:off x="762000" y="1447800"/>
            <a:ext cx="8458200" cy="3416320"/>
          </a:xfrm>
          <a:prstGeom prst="rect">
            <a:avLst/>
          </a:prstGeom>
        </p:spPr>
        <p:txBody>
          <a:bodyPr wrap="square">
            <a:spAutoFit/>
          </a:bodyPr>
          <a:lstStyle/>
          <a:p>
            <a:pPr algn="just">
              <a:defRPr/>
            </a:pPr>
            <a:r>
              <a:rPr lang="en-US" sz="2400" b="1" cap="all" dirty="0">
                <a:solidFill>
                  <a:srgbClr val="002060"/>
                </a:solidFill>
                <a:latin typeface="Georgia" panose="02040502050405020303" pitchFamily="18" charset="0"/>
              </a:rPr>
              <a:t>C</a:t>
            </a:r>
            <a:r>
              <a:rPr lang="en-US" sz="2400" b="1" dirty="0">
                <a:solidFill>
                  <a:srgbClr val="002060"/>
                </a:solidFill>
                <a:latin typeface="Georgia" panose="02040502050405020303" pitchFamily="18" charset="0"/>
              </a:rPr>
              <a:t>hrist Evangelical Lutheran Church (CELC) is a congregation of the Northeastern Ohio Synod of the Evangelical Lutheran Church in America (ELCA), a part of the worldwide Lutheran community. We invite you to join us regularly for worship and in a variety of activities and opportunities in our congregational life.  If you are new here, we welcome you; if you are a member of long standing, we celebrate your gifts and ministry.</a:t>
            </a:r>
          </a:p>
        </p:txBody>
      </p:sp>
      <p:pic>
        <p:nvPicPr>
          <p:cNvPr id="60" name="Picture 7" descr="Image result for congre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7309" y="2078794"/>
            <a:ext cx="1716983" cy="264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48905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EE6CE"/>
        </a:solidFill>
        <a:effectLst/>
      </p:bgPr>
    </p:bg>
    <p:spTree>
      <p:nvGrpSpPr>
        <p:cNvPr id="1" name=""/>
        <p:cNvGrpSpPr/>
        <p:nvPr/>
      </p:nvGrpSpPr>
      <p:grpSpPr>
        <a:xfrm>
          <a:off x="0" y="0"/>
          <a:ext cx="0" cy="0"/>
          <a:chOff x="0" y="0"/>
          <a:chExt cx="0" cy="0"/>
        </a:xfrm>
      </p:grpSpPr>
      <p:sp>
        <p:nvSpPr>
          <p:cNvPr id="117" name="Rectangle 12">
            <a:extLst>
              <a:ext uri="{FF2B5EF4-FFF2-40B4-BE49-F238E27FC236}">
                <a16:creationId xmlns:a16="http://schemas.microsoft.com/office/drawing/2014/main" xmlns="" id="{778A7F18-F0F4-42F7-8B2A-6DCC7A8154AB}"/>
              </a:ext>
            </a:extLst>
          </p:cNvPr>
          <p:cNvSpPr/>
          <p:nvPr/>
        </p:nvSpPr>
        <p:spPr>
          <a:xfrm>
            <a:off x="-14589"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135">
            <a:extLst>
              <a:ext uri="{FF2B5EF4-FFF2-40B4-BE49-F238E27FC236}">
                <a16:creationId xmlns:a16="http://schemas.microsoft.com/office/drawing/2014/main" xmlns="" id="{E00914B3-FFC2-4FC4-8082-454F75487EAB}"/>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48" name="Rectangle 247">
            <a:extLst>
              <a:ext uri="{FF2B5EF4-FFF2-40B4-BE49-F238E27FC236}">
                <a16:creationId xmlns:a16="http://schemas.microsoft.com/office/drawing/2014/main" xmlns="" id="{B441B3A1-FBCD-42BB-8CB8-74E30A5AFCC1}"/>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57" name="Rectangle 56"/>
          <p:cNvSpPr/>
          <p:nvPr/>
        </p:nvSpPr>
        <p:spPr>
          <a:xfrm>
            <a:off x="1905000" y="385471"/>
            <a:ext cx="86324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accent5"/>
                </a:solidFill>
                <a:effectLst>
                  <a:reflection blurRad="12700" stA="28000" endPos="45000" dist="1000" dir="5400000" sy="-100000" algn="bl" rotWithShape="0"/>
                </a:effectLst>
              </a:rPr>
              <a:t>Welcome to worship</a:t>
            </a:r>
          </a:p>
        </p:txBody>
      </p:sp>
      <p:pic>
        <p:nvPicPr>
          <p:cNvPr id="6" name="Picture 11" descr="Image result for family f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960" y="1336695"/>
            <a:ext cx="4134571" cy="23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3962400"/>
            <a:ext cx="11277600" cy="2308324"/>
          </a:xfrm>
          <a:prstGeom prst="rect">
            <a:avLst/>
          </a:prstGeom>
        </p:spPr>
        <p:txBody>
          <a:bodyPr wrap="square">
            <a:spAutoFit/>
          </a:bodyPr>
          <a:lstStyle/>
          <a:p>
            <a:pPr algn="just"/>
            <a:r>
              <a:rPr lang="en-US" sz="2400" b="1" dirty="0">
                <a:solidFill>
                  <a:srgbClr val="002060"/>
                </a:solidFill>
              </a:rPr>
              <a:t>Attention families:</a:t>
            </a:r>
            <a:r>
              <a:rPr lang="en-US" sz="2400" dirty="0">
                <a:solidFill>
                  <a:srgbClr val="002060"/>
                </a:solidFill>
              </a:rPr>
              <a:t> We encourage you to have your children participate in worship.  They learn about worship and faith by being involved.  If you or your children need a break, we have Wiggle Beach off to the left of the sanctuary, a nursery room available with your supervision, and activity bags found just outside the sanctuary doors. If you need assistance, an usher will happily direct you to any of these items.</a:t>
            </a:r>
          </a:p>
        </p:txBody>
      </p:sp>
    </p:spTree>
    <p:extLst>
      <p:ext uri="{BB962C8B-B14F-4D97-AF65-F5344CB8AC3E}">
        <p14:creationId xmlns:p14="http://schemas.microsoft.com/office/powerpoint/2010/main" val="298392228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EE6CE"/>
        </a:solidFill>
        <a:effectLst/>
      </p:bgPr>
    </p:bg>
    <p:spTree>
      <p:nvGrpSpPr>
        <p:cNvPr id="1" name=""/>
        <p:cNvGrpSpPr/>
        <p:nvPr/>
      </p:nvGrpSpPr>
      <p:grpSpPr>
        <a:xfrm>
          <a:off x="0" y="0"/>
          <a:ext cx="0" cy="0"/>
          <a:chOff x="0" y="0"/>
          <a:chExt cx="0" cy="0"/>
        </a:xfrm>
      </p:grpSpPr>
      <p:sp>
        <p:nvSpPr>
          <p:cNvPr id="117" name="Rectangle 12">
            <a:extLst>
              <a:ext uri="{FF2B5EF4-FFF2-40B4-BE49-F238E27FC236}">
                <a16:creationId xmlns:a16="http://schemas.microsoft.com/office/drawing/2014/main" xmlns="" id="{778A7F18-F0F4-42F7-8B2A-6DCC7A8154AB}"/>
              </a:ext>
            </a:extLst>
          </p:cNvPr>
          <p:cNvSpPr/>
          <p:nvPr/>
        </p:nvSpPr>
        <p:spPr>
          <a:xfrm>
            <a:off x="-14589"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135">
            <a:extLst>
              <a:ext uri="{FF2B5EF4-FFF2-40B4-BE49-F238E27FC236}">
                <a16:creationId xmlns:a16="http://schemas.microsoft.com/office/drawing/2014/main" xmlns="" id="{E00914B3-FFC2-4FC4-8082-454F75487EAB}"/>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48" name="Rectangle 247">
            <a:extLst>
              <a:ext uri="{FF2B5EF4-FFF2-40B4-BE49-F238E27FC236}">
                <a16:creationId xmlns:a16="http://schemas.microsoft.com/office/drawing/2014/main" xmlns="" id="{B441B3A1-FBCD-42BB-8CB8-74E30A5AFCC1}"/>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57" name="Rectangle 56"/>
          <p:cNvSpPr/>
          <p:nvPr/>
        </p:nvSpPr>
        <p:spPr>
          <a:xfrm>
            <a:off x="1905000" y="385471"/>
            <a:ext cx="86324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accent5"/>
                </a:solidFill>
                <a:effectLst>
                  <a:reflection blurRad="12700" stA="28000" endPos="45000" dist="1000" dir="5400000" sy="-100000" algn="bl" rotWithShape="0"/>
                </a:effectLst>
              </a:rPr>
              <a:t>Welcome to worship</a:t>
            </a:r>
          </a:p>
        </p:txBody>
      </p:sp>
      <p:sp>
        <p:nvSpPr>
          <p:cNvPr id="6" name="Rectangle 2"/>
          <p:cNvSpPr>
            <a:spLocks noChangeArrowheads="1"/>
          </p:cNvSpPr>
          <p:nvPr/>
        </p:nvSpPr>
        <p:spPr bwMode="auto">
          <a:xfrm>
            <a:off x="1981200" y="1676400"/>
            <a:ext cx="845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GillSans" charset="0"/>
                <a:ea typeface="ヒラギノ角ゴ Pro W3" charset="0"/>
                <a:cs typeface="ヒラギノ角ゴ Pro W3" charset="0"/>
                <a:sym typeface="GillSans" charset="0"/>
              </a:defRPr>
            </a:lvl1pPr>
            <a:lvl2pPr marL="742950" indent="-285750" eaLnBrk="0" hangingPunct="0">
              <a:defRPr sz="3600">
                <a:solidFill>
                  <a:schemeClr val="tx1"/>
                </a:solidFill>
                <a:latin typeface="GillSans" charset="0"/>
                <a:ea typeface="ヒラギノ角ゴ Pro W3" charset="0"/>
                <a:cs typeface="ヒラギノ角ゴ Pro W3" charset="0"/>
                <a:sym typeface="GillSans" charset="0"/>
              </a:defRPr>
            </a:lvl2pPr>
            <a:lvl3pPr marL="1143000" indent="-228600" eaLnBrk="0" hangingPunct="0">
              <a:defRPr sz="3600">
                <a:solidFill>
                  <a:schemeClr val="tx1"/>
                </a:solidFill>
                <a:latin typeface="GillSans" charset="0"/>
                <a:ea typeface="ヒラギノ角ゴ Pro W3" charset="0"/>
                <a:cs typeface="ヒラギノ角ゴ Pro W3" charset="0"/>
                <a:sym typeface="GillSans" charset="0"/>
              </a:defRPr>
            </a:lvl3pPr>
            <a:lvl4pPr marL="1600200" indent="-228600" eaLnBrk="0" hangingPunct="0">
              <a:defRPr sz="3600">
                <a:solidFill>
                  <a:schemeClr val="tx1"/>
                </a:solidFill>
                <a:latin typeface="GillSans" charset="0"/>
                <a:ea typeface="ヒラギノ角ゴ Pro W3" charset="0"/>
                <a:cs typeface="ヒラギノ角ゴ Pro W3" charset="0"/>
                <a:sym typeface="GillSans" charset="0"/>
              </a:defRPr>
            </a:lvl4pPr>
            <a:lvl5pPr marL="2057400" indent="-228600" eaLnBrk="0" hangingPunct="0">
              <a:defRPr sz="3600">
                <a:solidFill>
                  <a:schemeClr val="tx1"/>
                </a:solidFill>
                <a:latin typeface="GillSans" charset="0"/>
                <a:ea typeface="ヒラギノ角ゴ Pro W3" charset="0"/>
                <a:cs typeface="ヒラギノ角ゴ Pro W3" charset="0"/>
                <a:sym typeface="GillSans" charset="0"/>
              </a:defRPr>
            </a:lvl5pPr>
            <a:lvl6pPr marL="25146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6pPr>
            <a:lvl7pPr marL="29718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7pPr>
            <a:lvl8pPr marL="34290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8pPr>
            <a:lvl9pPr marL="38862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9pPr>
          </a:lstStyle>
          <a:p>
            <a:pPr algn="ctr" eaLnBrk="1" hangingPunct="1"/>
            <a:r>
              <a:rPr lang="en-US" altLang="en-US" sz="2400" b="1" u="sng" dirty="0">
                <a:solidFill>
                  <a:srgbClr val="002060"/>
                </a:solidFill>
                <a:latin typeface="Georgia" pitchFamily="18" charset="0"/>
                <a:ea typeface="MS PGothic" pitchFamily="34" charset="-128"/>
              </a:rPr>
              <a:t>New to CELC</a:t>
            </a:r>
            <a:r>
              <a:rPr lang="en-US" altLang="en-US" sz="2400" b="1" dirty="0">
                <a:solidFill>
                  <a:srgbClr val="002060"/>
                </a:solidFill>
                <a:latin typeface="Georgia" pitchFamily="18" charset="0"/>
                <a:ea typeface="MS PGothic" pitchFamily="34" charset="-128"/>
              </a:rPr>
              <a:t> </a:t>
            </a:r>
          </a:p>
          <a:p>
            <a:pPr algn="just" eaLnBrk="1" hangingPunct="1"/>
            <a:r>
              <a:rPr lang="en-US" altLang="en-US" sz="2400" b="1" dirty="0">
                <a:solidFill>
                  <a:srgbClr val="002060"/>
                </a:solidFill>
                <a:latin typeface="Georgia" pitchFamily="18" charset="0"/>
                <a:ea typeface="MS PGothic" pitchFamily="34" charset="-128"/>
              </a:rPr>
              <a:t>We are happy to have you with us and we wish you a warm welcome.  If you would like more information about our church and its ministries, please look for a member of the Welcoming Team by this TV after the service.  Please take a few minutes to view the announcements displayed on this TV. </a:t>
            </a:r>
          </a:p>
        </p:txBody>
      </p:sp>
      <p:pic>
        <p:nvPicPr>
          <p:cNvPr id="7" name="Picture 7" descr="Image result for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611" y="4800598"/>
            <a:ext cx="5165091" cy="144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4622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EE6CE"/>
        </a:solidFill>
        <a:effectLst/>
      </p:bgPr>
    </p:bg>
    <p:spTree>
      <p:nvGrpSpPr>
        <p:cNvPr id="1" name=""/>
        <p:cNvGrpSpPr/>
        <p:nvPr/>
      </p:nvGrpSpPr>
      <p:grpSpPr>
        <a:xfrm>
          <a:off x="0" y="0"/>
          <a:ext cx="0" cy="0"/>
          <a:chOff x="0" y="0"/>
          <a:chExt cx="0" cy="0"/>
        </a:xfrm>
      </p:grpSpPr>
      <p:sp>
        <p:nvSpPr>
          <p:cNvPr id="117" name="Rectangle 12">
            <a:extLst>
              <a:ext uri="{FF2B5EF4-FFF2-40B4-BE49-F238E27FC236}">
                <a16:creationId xmlns:a16="http://schemas.microsoft.com/office/drawing/2014/main" xmlns="" id="{778A7F18-F0F4-42F7-8B2A-6DCC7A8154AB}"/>
              </a:ext>
            </a:extLst>
          </p:cNvPr>
          <p:cNvSpPr/>
          <p:nvPr/>
        </p:nvSpPr>
        <p:spPr>
          <a:xfrm>
            <a:off x="-14589"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135">
            <a:extLst>
              <a:ext uri="{FF2B5EF4-FFF2-40B4-BE49-F238E27FC236}">
                <a16:creationId xmlns:a16="http://schemas.microsoft.com/office/drawing/2014/main" xmlns="" id="{E00914B3-FFC2-4FC4-8082-454F75487EAB}"/>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48" name="Rectangle 247">
            <a:extLst>
              <a:ext uri="{FF2B5EF4-FFF2-40B4-BE49-F238E27FC236}">
                <a16:creationId xmlns:a16="http://schemas.microsoft.com/office/drawing/2014/main" xmlns="" id="{B441B3A1-FBCD-42BB-8CB8-74E30A5AFCC1}"/>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57" name="Rectangle 56"/>
          <p:cNvSpPr/>
          <p:nvPr/>
        </p:nvSpPr>
        <p:spPr>
          <a:xfrm>
            <a:off x="1905000" y="385471"/>
            <a:ext cx="86324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accent5"/>
                </a:solidFill>
                <a:effectLst>
                  <a:reflection blurRad="12700" stA="28000" endPos="45000" dist="1000" dir="5400000" sy="-100000" algn="bl" rotWithShape="0"/>
                </a:effectLst>
              </a:rPr>
              <a:t>Welcome to worship</a:t>
            </a:r>
          </a:p>
        </p:txBody>
      </p:sp>
      <p:sp>
        <p:nvSpPr>
          <p:cNvPr id="6" name="Rectangle 2"/>
          <p:cNvSpPr>
            <a:spLocks noChangeArrowheads="1"/>
          </p:cNvSpPr>
          <p:nvPr/>
        </p:nvSpPr>
        <p:spPr bwMode="auto">
          <a:xfrm>
            <a:off x="1143000" y="1352552"/>
            <a:ext cx="9982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GillSans" charset="0"/>
                <a:ea typeface="ヒラギノ角ゴ Pro W3" charset="0"/>
                <a:cs typeface="ヒラギノ角ゴ Pro W3" charset="0"/>
                <a:sym typeface="GillSans" charset="0"/>
              </a:defRPr>
            </a:lvl1pPr>
            <a:lvl2pPr marL="742950" indent="-285750" eaLnBrk="0" hangingPunct="0">
              <a:defRPr sz="3600">
                <a:solidFill>
                  <a:schemeClr val="tx1"/>
                </a:solidFill>
                <a:latin typeface="GillSans" charset="0"/>
                <a:ea typeface="ヒラギノ角ゴ Pro W3" charset="0"/>
                <a:cs typeface="ヒラギノ角ゴ Pro W3" charset="0"/>
                <a:sym typeface="GillSans" charset="0"/>
              </a:defRPr>
            </a:lvl2pPr>
            <a:lvl3pPr marL="1143000" indent="-228600" eaLnBrk="0" hangingPunct="0">
              <a:defRPr sz="3600">
                <a:solidFill>
                  <a:schemeClr val="tx1"/>
                </a:solidFill>
                <a:latin typeface="GillSans" charset="0"/>
                <a:ea typeface="ヒラギノ角ゴ Pro W3" charset="0"/>
                <a:cs typeface="ヒラギノ角ゴ Pro W3" charset="0"/>
                <a:sym typeface="GillSans" charset="0"/>
              </a:defRPr>
            </a:lvl3pPr>
            <a:lvl4pPr marL="1600200" indent="-228600" eaLnBrk="0" hangingPunct="0">
              <a:defRPr sz="3600">
                <a:solidFill>
                  <a:schemeClr val="tx1"/>
                </a:solidFill>
                <a:latin typeface="GillSans" charset="0"/>
                <a:ea typeface="ヒラギノ角ゴ Pro W3" charset="0"/>
                <a:cs typeface="ヒラギノ角ゴ Pro W3" charset="0"/>
                <a:sym typeface="GillSans" charset="0"/>
              </a:defRPr>
            </a:lvl4pPr>
            <a:lvl5pPr marL="2057400" indent="-228600" eaLnBrk="0" hangingPunct="0">
              <a:defRPr sz="3600">
                <a:solidFill>
                  <a:schemeClr val="tx1"/>
                </a:solidFill>
                <a:latin typeface="GillSans" charset="0"/>
                <a:ea typeface="ヒラギノ角ゴ Pro W3" charset="0"/>
                <a:cs typeface="ヒラギノ角ゴ Pro W3" charset="0"/>
                <a:sym typeface="GillSans" charset="0"/>
              </a:defRPr>
            </a:lvl5pPr>
            <a:lvl6pPr marL="25146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6pPr>
            <a:lvl7pPr marL="29718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7pPr>
            <a:lvl8pPr marL="34290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8pPr>
            <a:lvl9pPr marL="38862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9pPr>
          </a:lstStyle>
          <a:p>
            <a:pPr algn="ctr" eaLnBrk="1" hangingPunct="1"/>
            <a:r>
              <a:rPr lang="en-US" altLang="en-US" sz="2000" b="1" u="sng" dirty="0">
                <a:solidFill>
                  <a:srgbClr val="002060"/>
                </a:solidFill>
                <a:latin typeface="Georgia" pitchFamily="18" charset="0"/>
                <a:ea typeface="MS PGothic" pitchFamily="34" charset="-128"/>
              </a:rPr>
              <a:t>Holy Communion</a:t>
            </a:r>
            <a:r>
              <a:rPr lang="en-US" altLang="en-US" sz="2000" b="1" dirty="0">
                <a:solidFill>
                  <a:srgbClr val="002060"/>
                </a:solidFill>
                <a:latin typeface="Georgia" pitchFamily="18" charset="0"/>
                <a:ea typeface="MS PGothic" pitchFamily="34" charset="-128"/>
              </a:rPr>
              <a:t> </a:t>
            </a:r>
          </a:p>
          <a:p>
            <a:pPr algn="just" eaLnBrk="1" hangingPunct="1"/>
            <a:r>
              <a:rPr lang="en-US" altLang="en-US" sz="2000" b="1" dirty="0">
                <a:solidFill>
                  <a:srgbClr val="002060"/>
                </a:solidFill>
                <a:latin typeface="Georgia" pitchFamily="18" charset="0"/>
                <a:ea typeface="MS PGothic" pitchFamily="34" charset="-128"/>
              </a:rPr>
              <a:t>The sacrament of Holy Communion is celebrated each week at CELC.  All are welcome to receive this gift of God’s grace, love, and forgiveness.  All who hunger to know the love of God are welcome to commune with us.  The table of our Lord is set for all those who need grace, forgiveness, strength, and wisdom for ministry and mission to the world. If you have questions about the sacrament, or if you wish to receive instruction on the Christian faith, you are invited to speak with Pastor Jeff following the service.</a:t>
            </a:r>
          </a:p>
        </p:txBody>
      </p:sp>
      <p:pic>
        <p:nvPicPr>
          <p:cNvPr id="7" name="Picture 7" descr="Image result for holy commun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9293" y="4038600"/>
            <a:ext cx="3467727" cy="229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09781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547" y="190875"/>
            <a:ext cx="2672953" cy="2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l="3612" t="12898" r="3880" b="34995"/>
          <a:stretch>
            <a:fillRect/>
          </a:stretch>
        </p:blipFill>
        <p:spPr bwMode="auto">
          <a:xfrm>
            <a:off x="7810500" y="427509"/>
            <a:ext cx="3808512"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a:spLocks noChangeArrowheads="1"/>
          </p:cNvSpPr>
          <p:nvPr/>
        </p:nvSpPr>
        <p:spPr bwMode="auto">
          <a:xfrm>
            <a:off x="1166819" y="2411016"/>
            <a:ext cx="9858375" cy="13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27" tIns="38263" rIns="76527" bIns="38263">
            <a:spAutoFit/>
          </a:bodyPr>
          <a:lstStyle>
            <a:lvl1pPr eaLnBrk="0" hangingPunct="0">
              <a:defRPr sz="3600">
                <a:solidFill>
                  <a:schemeClr val="tx1"/>
                </a:solidFill>
                <a:latin typeface="GillSans" charset="0"/>
                <a:ea typeface="ヒラギノ角ゴ Pro W3" charset="0"/>
                <a:cs typeface="ヒラギノ角ゴ Pro W3" charset="0"/>
                <a:sym typeface="GillSans" charset="0"/>
              </a:defRPr>
            </a:lvl1pPr>
            <a:lvl2pPr marL="742950" indent="-285750" eaLnBrk="0" hangingPunct="0">
              <a:defRPr sz="3600">
                <a:solidFill>
                  <a:schemeClr val="tx1"/>
                </a:solidFill>
                <a:latin typeface="GillSans" charset="0"/>
                <a:ea typeface="ヒラギノ角ゴ Pro W3" charset="0"/>
                <a:cs typeface="ヒラギノ角ゴ Pro W3" charset="0"/>
                <a:sym typeface="GillSans" charset="0"/>
              </a:defRPr>
            </a:lvl2pPr>
            <a:lvl3pPr marL="1143000" indent="-228600" eaLnBrk="0" hangingPunct="0">
              <a:defRPr sz="3600">
                <a:solidFill>
                  <a:schemeClr val="tx1"/>
                </a:solidFill>
                <a:latin typeface="GillSans" charset="0"/>
                <a:ea typeface="ヒラギノ角ゴ Pro W3" charset="0"/>
                <a:cs typeface="ヒラギノ角ゴ Pro W3" charset="0"/>
                <a:sym typeface="GillSans" charset="0"/>
              </a:defRPr>
            </a:lvl3pPr>
            <a:lvl4pPr marL="1600200" indent="-228600" eaLnBrk="0" hangingPunct="0">
              <a:defRPr sz="3600">
                <a:solidFill>
                  <a:schemeClr val="tx1"/>
                </a:solidFill>
                <a:latin typeface="GillSans" charset="0"/>
                <a:ea typeface="ヒラギノ角ゴ Pro W3" charset="0"/>
                <a:cs typeface="ヒラギノ角ゴ Pro W3" charset="0"/>
                <a:sym typeface="GillSans" charset="0"/>
              </a:defRPr>
            </a:lvl4pPr>
            <a:lvl5pPr marL="2057400" indent="-228600" eaLnBrk="0" hangingPunct="0">
              <a:defRPr sz="3600">
                <a:solidFill>
                  <a:schemeClr val="tx1"/>
                </a:solidFill>
                <a:latin typeface="GillSans" charset="0"/>
                <a:ea typeface="ヒラギノ角ゴ Pro W3" charset="0"/>
                <a:cs typeface="ヒラギノ角ゴ Pro W3" charset="0"/>
                <a:sym typeface="GillSans" charset="0"/>
              </a:defRPr>
            </a:lvl5pPr>
            <a:lvl6pPr marL="25146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6pPr>
            <a:lvl7pPr marL="29718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7pPr>
            <a:lvl8pPr marL="34290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8pPr>
            <a:lvl9pPr marL="38862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9pPr>
          </a:lstStyle>
          <a:p>
            <a:pPr algn="ctr" eaLnBrk="1" hangingPunct="1"/>
            <a:r>
              <a:rPr lang="en-US" altLang="en-US" sz="2700" b="1" u="sng" dirty="0">
                <a:latin typeface="Georgia" pitchFamily="18" charset="0"/>
                <a:ea typeface="MS PGothic" pitchFamily="34" charset="-128"/>
              </a:rPr>
              <a:t>CELC Preschool Calendar</a:t>
            </a:r>
            <a:endParaRPr lang="en-US" altLang="en-US" sz="2700" b="1" dirty="0">
              <a:latin typeface="Georgia" pitchFamily="18" charset="0"/>
              <a:ea typeface="MS PGothic" pitchFamily="34" charset="-128"/>
            </a:endParaRPr>
          </a:p>
          <a:p>
            <a:pPr algn="ctr" eaLnBrk="1" hangingPunct="1"/>
            <a:r>
              <a:rPr lang="en-US" altLang="en-US" sz="2700" b="1" dirty="0">
                <a:latin typeface="Georgia" pitchFamily="18" charset="0"/>
                <a:ea typeface="MS PGothic" pitchFamily="34" charset="-128"/>
              </a:rPr>
              <a:t>Monday-Friday</a:t>
            </a:r>
          </a:p>
          <a:p>
            <a:pPr algn="ctr" eaLnBrk="1" hangingPunct="1"/>
            <a:r>
              <a:rPr lang="en-US" altLang="en-US" sz="2700" b="1" dirty="0">
                <a:latin typeface="Georgia" pitchFamily="18" charset="0"/>
                <a:ea typeface="MS PGothic" pitchFamily="34" charset="-128"/>
              </a:rPr>
              <a:t>   9:00 a.m.-3:00 p.m. Christ Lutheran Preschool</a:t>
            </a:r>
          </a:p>
        </p:txBody>
      </p:sp>
      <p:sp>
        <p:nvSpPr>
          <p:cNvPr id="19462" name="Rectangle 5"/>
          <p:cNvSpPr>
            <a:spLocks noChangeArrowheads="1"/>
          </p:cNvSpPr>
          <p:nvPr/>
        </p:nvSpPr>
        <p:spPr bwMode="auto">
          <a:xfrm>
            <a:off x="541741" y="3696891"/>
            <a:ext cx="11053465" cy="27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27" tIns="38263" rIns="76527" bIns="38263">
            <a:spAutoFit/>
          </a:bodyPr>
          <a:lstStyle>
            <a:lvl1pPr eaLnBrk="0" hangingPunct="0">
              <a:defRPr sz="3600">
                <a:solidFill>
                  <a:schemeClr val="tx1"/>
                </a:solidFill>
                <a:latin typeface="GillSans" charset="0"/>
                <a:ea typeface="ヒラギノ角ゴ Pro W3" charset="0"/>
                <a:cs typeface="ヒラギノ角ゴ Pro W3" charset="0"/>
                <a:sym typeface="GillSans" charset="0"/>
              </a:defRPr>
            </a:lvl1pPr>
            <a:lvl2pPr marL="742950" indent="-285750" eaLnBrk="0" hangingPunct="0">
              <a:defRPr sz="3600">
                <a:solidFill>
                  <a:schemeClr val="tx1"/>
                </a:solidFill>
                <a:latin typeface="GillSans" charset="0"/>
                <a:ea typeface="ヒラギノ角ゴ Pro W3" charset="0"/>
                <a:cs typeface="ヒラギノ角ゴ Pro W3" charset="0"/>
                <a:sym typeface="GillSans" charset="0"/>
              </a:defRPr>
            </a:lvl2pPr>
            <a:lvl3pPr marL="1143000" indent="-228600" eaLnBrk="0" hangingPunct="0">
              <a:defRPr sz="3600">
                <a:solidFill>
                  <a:schemeClr val="tx1"/>
                </a:solidFill>
                <a:latin typeface="GillSans" charset="0"/>
                <a:ea typeface="ヒラギノ角ゴ Pro W3" charset="0"/>
                <a:cs typeface="ヒラギノ角ゴ Pro W3" charset="0"/>
                <a:sym typeface="GillSans" charset="0"/>
              </a:defRPr>
            </a:lvl3pPr>
            <a:lvl4pPr marL="1600200" indent="-228600" eaLnBrk="0" hangingPunct="0">
              <a:defRPr sz="3600">
                <a:solidFill>
                  <a:schemeClr val="tx1"/>
                </a:solidFill>
                <a:latin typeface="GillSans" charset="0"/>
                <a:ea typeface="ヒラギノ角ゴ Pro W3" charset="0"/>
                <a:cs typeface="ヒラギノ角ゴ Pro W3" charset="0"/>
                <a:sym typeface="GillSans" charset="0"/>
              </a:defRPr>
            </a:lvl4pPr>
            <a:lvl5pPr marL="2057400" indent="-228600" eaLnBrk="0" hangingPunct="0">
              <a:defRPr sz="3600">
                <a:solidFill>
                  <a:schemeClr val="tx1"/>
                </a:solidFill>
                <a:latin typeface="GillSans" charset="0"/>
                <a:ea typeface="ヒラギノ角ゴ Pro W3" charset="0"/>
                <a:cs typeface="ヒラギノ角ゴ Pro W3" charset="0"/>
                <a:sym typeface="GillSans" charset="0"/>
              </a:defRPr>
            </a:lvl5pPr>
            <a:lvl6pPr marL="25146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6pPr>
            <a:lvl7pPr marL="29718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7pPr>
            <a:lvl8pPr marL="34290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8pPr>
            <a:lvl9pPr marL="38862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9pPr>
          </a:lstStyle>
          <a:p>
            <a:pPr algn="ctr" eaLnBrk="1" hangingPunct="1"/>
            <a:r>
              <a:rPr lang="en-US" altLang="en-US" sz="1700" b="1" dirty="0">
                <a:latin typeface="Georgia" pitchFamily="18" charset="0"/>
                <a:ea typeface="MS PGothic" pitchFamily="34" charset="-128"/>
              </a:rPr>
              <a:t>Christ Lutheran Preschool is registering children for the 2019-2020 school year. Christ Lutheran Preschool is a Five Star Step Up to Quality Award winner. The highest rating! This means that our program exceeds the state requirements for a licensed preschool. We have smaller student to teacher ratios than is required, all of our highly educated  teachers take extra training classes each year and our lesson plans reflect the state’s preschool academic standards. </a:t>
            </a:r>
            <a:br>
              <a:rPr lang="en-US" altLang="en-US" sz="1700" b="1" dirty="0">
                <a:latin typeface="Georgia" pitchFamily="18" charset="0"/>
                <a:ea typeface="MS PGothic" pitchFamily="34" charset="-128"/>
              </a:rPr>
            </a:br>
            <a:r>
              <a:rPr lang="en-US" altLang="en-US" sz="1700" b="1" dirty="0">
                <a:latin typeface="Georgia" pitchFamily="18" charset="0"/>
                <a:ea typeface="MS PGothic" pitchFamily="34" charset="-128"/>
              </a:rPr>
              <a:t/>
            </a:r>
            <a:br>
              <a:rPr lang="en-US" altLang="en-US" sz="1700" b="1" dirty="0">
                <a:latin typeface="Georgia" pitchFamily="18" charset="0"/>
                <a:ea typeface="MS PGothic" pitchFamily="34" charset="-128"/>
              </a:rPr>
            </a:br>
            <a:r>
              <a:rPr lang="en-US" altLang="en-US" sz="1700" b="1" dirty="0">
                <a:latin typeface="Georgia" pitchFamily="18" charset="0"/>
                <a:ea typeface="MS PGothic" pitchFamily="34" charset="-128"/>
              </a:rPr>
              <a:t>We are currently the only Christian based preschool in Avon Lake. We incorporate prayer, Jesus’ love for us and the well known stories from the Bible including Creation, Noah’s Ark and the birth of Jesus into our Kindergarten readiness curriculum. For registration or a tour, contact Teri Pienoski at 440-933-6714. </a:t>
            </a:r>
          </a:p>
        </p:txBody>
      </p:sp>
    </p:spTree>
    <p:extLst>
      <p:ext uri="{BB962C8B-B14F-4D97-AF65-F5344CB8AC3E}">
        <p14:creationId xmlns:p14="http://schemas.microsoft.com/office/powerpoint/2010/main" val="232625250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27" name="Rectangle 226">
            <a:extLst>
              <a:ext uri="{FF2B5EF4-FFF2-40B4-BE49-F238E27FC236}">
                <a16:creationId xmlns:a16="http://schemas.microsoft.com/office/drawing/2014/main" xmlns="" id="{6231A13C-50C4-44EA-8A84-2C4A28FBD5BF}"/>
              </a:ext>
            </a:extLst>
          </p:cNvPr>
          <p:cNvSpPr/>
          <p:nvPr/>
        </p:nvSpPr>
        <p:spPr bwMode="auto">
          <a:xfrm>
            <a:off x="-84868" y="-74028"/>
            <a:ext cx="9192272" cy="3133674"/>
          </a:xfrm>
          <a:custGeom>
            <a:avLst/>
            <a:gdLst>
              <a:gd name="connsiteX0" fmla="*/ 0 w 9149551"/>
              <a:gd name="connsiteY0" fmla="*/ 0 h 3113795"/>
              <a:gd name="connsiteX1" fmla="*/ 9149551 w 9149551"/>
              <a:gd name="connsiteY1" fmla="*/ 0 h 3113795"/>
              <a:gd name="connsiteX2" fmla="*/ 9149551 w 9149551"/>
              <a:gd name="connsiteY2" fmla="*/ 3113795 h 3113795"/>
              <a:gd name="connsiteX3" fmla="*/ 0 w 9149551"/>
              <a:gd name="connsiteY3" fmla="*/ 3113795 h 3113795"/>
              <a:gd name="connsiteX4" fmla="*/ 0 w 9149551"/>
              <a:gd name="connsiteY4" fmla="*/ 0 h 3113795"/>
              <a:gd name="connsiteX0" fmla="*/ 0 w 9149551"/>
              <a:gd name="connsiteY0" fmla="*/ 0 h 3113795"/>
              <a:gd name="connsiteX1" fmla="*/ 4070656 w 9149551"/>
              <a:gd name="connsiteY1" fmla="*/ 49695 h 3113795"/>
              <a:gd name="connsiteX2" fmla="*/ 9149551 w 9149551"/>
              <a:gd name="connsiteY2" fmla="*/ 3113795 h 3113795"/>
              <a:gd name="connsiteX3" fmla="*/ 0 w 9149551"/>
              <a:gd name="connsiteY3" fmla="*/ 3113795 h 3113795"/>
              <a:gd name="connsiteX4" fmla="*/ 0 w 9149551"/>
              <a:gd name="connsiteY4" fmla="*/ 0 h 3113795"/>
              <a:gd name="connsiteX0" fmla="*/ 0 w 9149551"/>
              <a:gd name="connsiteY0" fmla="*/ 19879 h 3133674"/>
              <a:gd name="connsiteX1" fmla="*/ 2540030 w 9149551"/>
              <a:gd name="connsiteY1" fmla="*/ 0 h 3133674"/>
              <a:gd name="connsiteX2" fmla="*/ 9149551 w 9149551"/>
              <a:gd name="connsiteY2" fmla="*/ 3133674 h 3133674"/>
              <a:gd name="connsiteX3" fmla="*/ 0 w 9149551"/>
              <a:gd name="connsiteY3" fmla="*/ 3133674 h 3133674"/>
              <a:gd name="connsiteX4" fmla="*/ 0 w 9149551"/>
              <a:gd name="connsiteY4" fmla="*/ 19879 h 3133674"/>
              <a:gd name="connsiteX0" fmla="*/ 0 w 9149551"/>
              <a:gd name="connsiteY0" fmla="*/ 19879 h 3133674"/>
              <a:gd name="connsiteX1" fmla="*/ 2540030 w 9149551"/>
              <a:gd name="connsiteY1" fmla="*/ 0 h 3133674"/>
              <a:gd name="connsiteX2" fmla="*/ 9149551 w 9149551"/>
              <a:gd name="connsiteY2" fmla="*/ 3133674 h 3133674"/>
              <a:gd name="connsiteX3" fmla="*/ 5615609 w 9149551"/>
              <a:gd name="connsiteY3" fmla="*/ 3133674 h 3133674"/>
              <a:gd name="connsiteX4" fmla="*/ 0 w 9149551"/>
              <a:gd name="connsiteY4" fmla="*/ 19879 h 3133674"/>
              <a:gd name="connsiteX0" fmla="*/ 42721 w 9192272"/>
              <a:gd name="connsiteY0" fmla="*/ 19879 h 3133674"/>
              <a:gd name="connsiteX1" fmla="*/ 2582751 w 9192272"/>
              <a:gd name="connsiteY1" fmla="*/ 0 h 3133674"/>
              <a:gd name="connsiteX2" fmla="*/ 9192272 w 9192272"/>
              <a:gd name="connsiteY2" fmla="*/ 3133674 h 3133674"/>
              <a:gd name="connsiteX3" fmla="*/ 5658330 w 9192272"/>
              <a:gd name="connsiteY3" fmla="*/ 3133674 h 3133674"/>
              <a:gd name="connsiteX4" fmla="*/ 0 w 9192272"/>
              <a:gd name="connsiteY4" fmla="*/ 397617 h 3133674"/>
              <a:gd name="connsiteX5" fmla="*/ 42721 w 9192272"/>
              <a:gd name="connsiteY5" fmla="*/ 19879 h 3133674"/>
              <a:gd name="connsiteX0" fmla="*/ 42721 w 9192272"/>
              <a:gd name="connsiteY0" fmla="*/ 19879 h 3133674"/>
              <a:gd name="connsiteX1" fmla="*/ 2582751 w 9192272"/>
              <a:gd name="connsiteY1" fmla="*/ 0 h 3133674"/>
              <a:gd name="connsiteX2" fmla="*/ 9192272 w 9192272"/>
              <a:gd name="connsiteY2" fmla="*/ 3133674 h 3133674"/>
              <a:gd name="connsiteX3" fmla="*/ 5658330 w 9192272"/>
              <a:gd name="connsiteY3" fmla="*/ 3133674 h 3133674"/>
              <a:gd name="connsiteX4" fmla="*/ 0 w 9192272"/>
              <a:gd name="connsiteY4" fmla="*/ 397617 h 3133674"/>
              <a:gd name="connsiteX5" fmla="*/ 42721 w 9192272"/>
              <a:gd name="connsiteY5" fmla="*/ 19879 h 3133674"/>
              <a:gd name="connsiteX0" fmla="*/ 42721 w 9192272"/>
              <a:gd name="connsiteY0" fmla="*/ 19879 h 3133674"/>
              <a:gd name="connsiteX1" fmla="*/ 2582751 w 9192272"/>
              <a:gd name="connsiteY1" fmla="*/ 0 h 3133674"/>
              <a:gd name="connsiteX2" fmla="*/ 9192272 w 9192272"/>
              <a:gd name="connsiteY2" fmla="*/ 3133674 h 3133674"/>
              <a:gd name="connsiteX3" fmla="*/ 5658330 w 9192272"/>
              <a:gd name="connsiteY3" fmla="*/ 3133674 h 3133674"/>
              <a:gd name="connsiteX4" fmla="*/ 0 w 9192272"/>
              <a:gd name="connsiteY4" fmla="*/ 397617 h 3133674"/>
              <a:gd name="connsiteX5" fmla="*/ 42721 w 9192272"/>
              <a:gd name="connsiteY5" fmla="*/ 19879 h 3133674"/>
              <a:gd name="connsiteX0" fmla="*/ 0 w 9219125"/>
              <a:gd name="connsiteY0" fmla="*/ 9940 h 3133674"/>
              <a:gd name="connsiteX1" fmla="*/ 2609604 w 9219125"/>
              <a:gd name="connsiteY1" fmla="*/ 0 h 3133674"/>
              <a:gd name="connsiteX2" fmla="*/ 9219125 w 9219125"/>
              <a:gd name="connsiteY2" fmla="*/ 3133674 h 3133674"/>
              <a:gd name="connsiteX3" fmla="*/ 5685183 w 9219125"/>
              <a:gd name="connsiteY3" fmla="*/ 3133674 h 3133674"/>
              <a:gd name="connsiteX4" fmla="*/ 26853 w 9219125"/>
              <a:gd name="connsiteY4" fmla="*/ 397617 h 3133674"/>
              <a:gd name="connsiteX5" fmla="*/ 0 w 9219125"/>
              <a:gd name="connsiteY5" fmla="*/ 9940 h 3133674"/>
              <a:gd name="connsiteX0" fmla="*/ 12904 w 9192272"/>
              <a:gd name="connsiteY0" fmla="*/ 1 h 3133674"/>
              <a:gd name="connsiteX1" fmla="*/ 2582751 w 9192272"/>
              <a:gd name="connsiteY1" fmla="*/ 0 h 3133674"/>
              <a:gd name="connsiteX2" fmla="*/ 9192272 w 9192272"/>
              <a:gd name="connsiteY2" fmla="*/ 3133674 h 3133674"/>
              <a:gd name="connsiteX3" fmla="*/ 5658330 w 9192272"/>
              <a:gd name="connsiteY3" fmla="*/ 3133674 h 3133674"/>
              <a:gd name="connsiteX4" fmla="*/ 0 w 9192272"/>
              <a:gd name="connsiteY4" fmla="*/ 397617 h 3133674"/>
              <a:gd name="connsiteX5" fmla="*/ 12904 w 9192272"/>
              <a:gd name="connsiteY5" fmla="*/ 1 h 3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2272" h="3133674">
                <a:moveTo>
                  <a:pt x="12904" y="1"/>
                </a:moveTo>
                <a:lnTo>
                  <a:pt x="2582751" y="0"/>
                </a:lnTo>
                <a:lnTo>
                  <a:pt x="9192272" y="3133674"/>
                </a:lnTo>
                <a:lnTo>
                  <a:pt x="5658330" y="3133674"/>
                </a:lnTo>
                <a:cubicBezTo>
                  <a:pt x="3679455" y="2181899"/>
                  <a:pt x="2028571" y="1339453"/>
                  <a:pt x="0" y="397617"/>
                </a:cubicBezTo>
                <a:lnTo>
                  <a:pt x="12904" y="1"/>
                </a:lnTo>
                <a:close/>
              </a:path>
            </a:pathLst>
          </a:custGeom>
          <a:solidFill>
            <a:schemeClr val="accent2">
              <a:lumMod val="90000"/>
              <a:alpha val="50000"/>
            </a:schemeClr>
          </a:solidFill>
          <a:ln>
            <a:noFill/>
          </a:ln>
          <a:effectLst>
            <a:outerShdw blurRad="190500" dist="25400" dir="2700000" algn="tl" rotWithShape="0">
              <a:prstClr val="black">
                <a:alpha val="35000"/>
              </a:prstClr>
            </a:outerShdw>
          </a:effectLst>
        </p:spPr>
        <p:txBody>
          <a:bodyPr vert="horz" wrap="square" lIns="91440" tIns="45720" rIns="91440" bIns="45720" numCol="1" rtlCol="0" anchor="t" anchorCtr="0" compatLnSpc="1">
            <a:prstTxWarp prst="textNoShape">
              <a:avLst/>
            </a:prstTxWarp>
          </a:bodyPr>
          <a:lstStyle/>
          <a:p>
            <a:pPr algn="l"/>
            <a:endParaRPr lang="en-US" dirty="0"/>
          </a:p>
        </p:txBody>
      </p:sp>
      <p:sp>
        <p:nvSpPr>
          <p:cNvPr id="229" name="Rectangle 228">
            <a:extLst>
              <a:ext uri="{FF2B5EF4-FFF2-40B4-BE49-F238E27FC236}">
                <a16:creationId xmlns:a16="http://schemas.microsoft.com/office/drawing/2014/main" xmlns="" id="{4DC96534-B9AF-4ECB-84A8-F71A8DDB89EA}"/>
              </a:ext>
            </a:extLst>
          </p:cNvPr>
          <p:cNvSpPr/>
          <p:nvPr/>
        </p:nvSpPr>
        <p:spPr bwMode="auto">
          <a:xfrm>
            <a:off x="741053" y="5436802"/>
            <a:ext cx="5278747" cy="1468823"/>
          </a:xfrm>
          <a:custGeom>
            <a:avLst/>
            <a:gdLst>
              <a:gd name="connsiteX0" fmla="*/ 0 w 3028706"/>
              <a:gd name="connsiteY0" fmla="*/ 0 h 359214"/>
              <a:gd name="connsiteX1" fmla="*/ 3028706 w 3028706"/>
              <a:gd name="connsiteY1" fmla="*/ 0 h 359214"/>
              <a:gd name="connsiteX2" fmla="*/ 3028706 w 3028706"/>
              <a:gd name="connsiteY2" fmla="*/ 359214 h 359214"/>
              <a:gd name="connsiteX3" fmla="*/ 0 w 3028706"/>
              <a:gd name="connsiteY3" fmla="*/ 359214 h 359214"/>
              <a:gd name="connsiteX4" fmla="*/ 0 w 3028706"/>
              <a:gd name="connsiteY4" fmla="*/ 0 h 359214"/>
              <a:gd name="connsiteX0" fmla="*/ 0 w 3028706"/>
              <a:gd name="connsiteY0" fmla="*/ 0 h 1386629"/>
              <a:gd name="connsiteX1" fmla="*/ 3028706 w 3028706"/>
              <a:gd name="connsiteY1" fmla="*/ 0 h 1386629"/>
              <a:gd name="connsiteX2" fmla="*/ 3028706 w 3028706"/>
              <a:gd name="connsiteY2" fmla="*/ 359214 h 1386629"/>
              <a:gd name="connsiteX3" fmla="*/ 3020602 w 3028706"/>
              <a:gd name="connsiteY3" fmla="*/ 1386629 h 1386629"/>
              <a:gd name="connsiteX4" fmla="*/ 0 w 3028706"/>
              <a:gd name="connsiteY4" fmla="*/ 0 h 1386629"/>
              <a:gd name="connsiteX0" fmla="*/ 0 w 5268473"/>
              <a:gd name="connsiteY0" fmla="*/ 0 h 1494599"/>
              <a:gd name="connsiteX1" fmla="*/ 3028706 w 5268473"/>
              <a:gd name="connsiteY1" fmla="*/ 0 h 1494599"/>
              <a:gd name="connsiteX2" fmla="*/ 5268473 w 5268473"/>
              <a:gd name="connsiteY2" fmla="*/ 1396904 h 1494599"/>
              <a:gd name="connsiteX3" fmla="*/ 3020602 w 5268473"/>
              <a:gd name="connsiteY3" fmla="*/ 1386629 h 1494599"/>
              <a:gd name="connsiteX4" fmla="*/ 0 w 5268473"/>
              <a:gd name="connsiteY4" fmla="*/ 0 h 1494599"/>
              <a:gd name="connsiteX0" fmla="*/ 0 w 5268473"/>
              <a:gd name="connsiteY0" fmla="*/ 41096 h 1535695"/>
              <a:gd name="connsiteX1" fmla="*/ 2042387 w 5268473"/>
              <a:gd name="connsiteY1" fmla="*/ 0 h 1535695"/>
              <a:gd name="connsiteX2" fmla="*/ 5268473 w 5268473"/>
              <a:gd name="connsiteY2" fmla="*/ 1438000 h 1535695"/>
              <a:gd name="connsiteX3" fmla="*/ 3020602 w 5268473"/>
              <a:gd name="connsiteY3" fmla="*/ 1427725 h 1535695"/>
              <a:gd name="connsiteX4" fmla="*/ 0 w 5268473"/>
              <a:gd name="connsiteY4" fmla="*/ 41096 h 1535695"/>
              <a:gd name="connsiteX0" fmla="*/ 0 w 5206828"/>
              <a:gd name="connsiteY0" fmla="*/ 41096 h 1609486"/>
              <a:gd name="connsiteX1" fmla="*/ 2042387 w 5206828"/>
              <a:gd name="connsiteY1" fmla="*/ 0 h 1609486"/>
              <a:gd name="connsiteX2" fmla="*/ 5206828 w 5206828"/>
              <a:gd name="connsiteY2" fmla="*/ 1520193 h 1609486"/>
              <a:gd name="connsiteX3" fmla="*/ 3020602 w 5206828"/>
              <a:gd name="connsiteY3" fmla="*/ 1427725 h 1609486"/>
              <a:gd name="connsiteX4" fmla="*/ 0 w 5206828"/>
              <a:gd name="connsiteY4" fmla="*/ 41096 h 1609486"/>
              <a:gd name="connsiteX0" fmla="*/ 0 w 5206828"/>
              <a:gd name="connsiteY0" fmla="*/ 41096 h 1520212"/>
              <a:gd name="connsiteX1" fmla="*/ 2042387 w 5206828"/>
              <a:gd name="connsiteY1" fmla="*/ 0 h 1520212"/>
              <a:gd name="connsiteX2" fmla="*/ 5206828 w 5206828"/>
              <a:gd name="connsiteY2" fmla="*/ 1520193 h 1520212"/>
              <a:gd name="connsiteX3" fmla="*/ 3020602 w 5206828"/>
              <a:gd name="connsiteY3" fmla="*/ 1427725 h 1520212"/>
              <a:gd name="connsiteX4" fmla="*/ 0 w 5206828"/>
              <a:gd name="connsiteY4" fmla="*/ 41096 h 1520212"/>
              <a:gd name="connsiteX0" fmla="*/ 0 w 5206828"/>
              <a:gd name="connsiteY0" fmla="*/ 41096 h 1520316"/>
              <a:gd name="connsiteX1" fmla="*/ 2042387 w 5206828"/>
              <a:gd name="connsiteY1" fmla="*/ 0 h 1520316"/>
              <a:gd name="connsiteX2" fmla="*/ 5206828 w 5206828"/>
              <a:gd name="connsiteY2" fmla="*/ 1520193 h 1520316"/>
              <a:gd name="connsiteX3" fmla="*/ 3020602 w 5206828"/>
              <a:gd name="connsiteY3" fmla="*/ 1427725 h 1520316"/>
              <a:gd name="connsiteX4" fmla="*/ 0 w 5206828"/>
              <a:gd name="connsiteY4" fmla="*/ 41096 h 1520316"/>
              <a:gd name="connsiteX0" fmla="*/ 0 w 5206828"/>
              <a:gd name="connsiteY0" fmla="*/ 41096 h 1520627"/>
              <a:gd name="connsiteX1" fmla="*/ 2042387 w 5206828"/>
              <a:gd name="connsiteY1" fmla="*/ 0 h 1520627"/>
              <a:gd name="connsiteX2" fmla="*/ 5206828 w 5206828"/>
              <a:gd name="connsiteY2" fmla="*/ 1520193 h 1520627"/>
              <a:gd name="connsiteX3" fmla="*/ 3061699 w 5206828"/>
              <a:gd name="connsiteY3" fmla="*/ 1479096 h 1520627"/>
              <a:gd name="connsiteX4" fmla="*/ 0 w 5206828"/>
              <a:gd name="connsiteY4" fmla="*/ 41096 h 1520627"/>
              <a:gd name="connsiteX0" fmla="*/ 0 w 5206828"/>
              <a:gd name="connsiteY0" fmla="*/ 41096 h 1520412"/>
              <a:gd name="connsiteX1" fmla="*/ 2042387 w 5206828"/>
              <a:gd name="connsiteY1" fmla="*/ 0 h 1520412"/>
              <a:gd name="connsiteX2" fmla="*/ 5206828 w 5206828"/>
              <a:gd name="connsiteY2" fmla="*/ 1520193 h 1520412"/>
              <a:gd name="connsiteX3" fmla="*/ 3061699 w 5206828"/>
              <a:gd name="connsiteY3" fmla="*/ 1479096 h 1520412"/>
              <a:gd name="connsiteX4" fmla="*/ 0 w 5206828"/>
              <a:gd name="connsiteY4" fmla="*/ 41096 h 1520412"/>
              <a:gd name="connsiteX0" fmla="*/ 0 w 5176005"/>
              <a:gd name="connsiteY0" fmla="*/ 41096 h 1509919"/>
              <a:gd name="connsiteX1" fmla="*/ 2042387 w 5176005"/>
              <a:gd name="connsiteY1" fmla="*/ 0 h 1509919"/>
              <a:gd name="connsiteX2" fmla="*/ 5176005 w 5176005"/>
              <a:gd name="connsiteY2" fmla="*/ 1509919 h 1509919"/>
              <a:gd name="connsiteX3" fmla="*/ 3061699 w 5176005"/>
              <a:gd name="connsiteY3" fmla="*/ 1479096 h 1509919"/>
              <a:gd name="connsiteX4" fmla="*/ 0 w 5176005"/>
              <a:gd name="connsiteY4" fmla="*/ 41096 h 1509919"/>
              <a:gd name="connsiteX0" fmla="*/ 0 w 5176005"/>
              <a:gd name="connsiteY0" fmla="*/ 41096 h 1509919"/>
              <a:gd name="connsiteX1" fmla="*/ 2042387 w 5176005"/>
              <a:gd name="connsiteY1" fmla="*/ 0 h 1509919"/>
              <a:gd name="connsiteX2" fmla="*/ 5176005 w 5176005"/>
              <a:gd name="connsiteY2" fmla="*/ 1509919 h 1509919"/>
              <a:gd name="connsiteX3" fmla="*/ 3061699 w 5176005"/>
              <a:gd name="connsiteY3" fmla="*/ 1479096 h 1509919"/>
              <a:gd name="connsiteX4" fmla="*/ 0 w 5176005"/>
              <a:gd name="connsiteY4" fmla="*/ 41096 h 1509919"/>
              <a:gd name="connsiteX0" fmla="*/ 0 w 5237650"/>
              <a:gd name="connsiteY0" fmla="*/ 20547 h 1509919"/>
              <a:gd name="connsiteX1" fmla="*/ 2104032 w 5237650"/>
              <a:gd name="connsiteY1" fmla="*/ 0 h 1509919"/>
              <a:gd name="connsiteX2" fmla="*/ 5237650 w 5237650"/>
              <a:gd name="connsiteY2" fmla="*/ 1509919 h 1509919"/>
              <a:gd name="connsiteX3" fmla="*/ 3123344 w 5237650"/>
              <a:gd name="connsiteY3" fmla="*/ 1479096 h 1509919"/>
              <a:gd name="connsiteX4" fmla="*/ 0 w 5237650"/>
              <a:gd name="connsiteY4" fmla="*/ 20547 h 1509919"/>
              <a:gd name="connsiteX0" fmla="*/ 0 w 5237650"/>
              <a:gd name="connsiteY0" fmla="*/ 20547 h 1509919"/>
              <a:gd name="connsiteX1" fmla="*/ 2104032 w 5237650"/>
              <a:gd name="connsiteY1" fmla="*/ 0 h 1509919"/>
              <a:gd name="connsiteX2" fmla="*/ 5237650 w 5237650"/>
              <a:gd name="connsiteY2" fmla="*/ 1509919 h 1509919"/>
              <a:gd name="connsiteX3" fmla="*/ 3123344 w 5237650"/>
              <a:gd name="connsiteY3" fmla="*/ 1468822 h 1509919"/>
              <a:gd name="connsiteX4" fmla="*/ 0 w 5237650"/>
              <a:gd name="connsiteY4" fmla="*/ 20547 h 1509919"/>
              <a:gd name="connsiteX0" fmla="*/ 0 w 5278747"/>
              <a:gd name="connsiteY0" fmla="*/ 20547 h 1468823"/>
              <a:gd name="connsiteX1" fmla="*/ 2104032 w 5278747"/>
              <a:gd name="connsiteY1" fmla="*/ 0 h 1468823"/>
              <a:gd name="connsiteX2" fmla="*/ 5278747 w 5278747"/>
              <a:gd name="connsiteY2" fmla="*/ 1468823 h 1468823"/>
              <a:gd name="connsiteX3" fmla="*/ 3123344 w 5278747"/>
              <a:gd name="connsiteY3" fmla="*/ 1468822 h 1468823"/>
              <a:gd name="connsiteX4" fmla="*/ 0 w 5278747"/>
              <a:gd name="connsiteY4" fmla="*/ 20547 h 146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8747" h="1468823">
                <a:moveTo>
                  <a:pt x="0" y="20547"/>
                </a:moveTo>
                <a:lnTo>
                  <a:pt x="2104032" y="0"/>
                </a:lnTo>
                <a:lnTo>
                  <a:pt x="5278747" y="1468823"/>
                </a:lnTo>
                <a:lnTo>
                  <a:pt x="3123344" y="1468822"/>
                </a:lnTo>
                <a:lnTo>
                  <a:pt x="0" y="20547"/>
                </a:lnTo>
                <a:close/>
              </a:path>
            </a:pathLst>
          </a:custGeom>
          <a:solidFill>
            <a:schemeClr val="accent2">
              <a:lumMod val="90000"/>
              <a:alpha val="50000"/>
            </a:schemeClr>
          </a:solidFill>
          <a:ln>
            <a:noFill/>
          </a:ln>
          <a:effectLst>
            <a:outerShdw blurRad="190500" dist="25400" dir="2700000" algn="tl" rotWithShape="0">
              <a:prstClr val="black">
                <a:alpha val="3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282" name="Rectangle 277">
            <a:extLst>
              <a:ext uri="{FF2B5EF4-FFF2-40B4-BE49-F238E27FC236}">
                <a16:creationId xmlns:a16="http://schemas.microsoft.com/office/drawing/2014/main" xmlns="" id="{925E70F9-4E41-4B18-B1B3-233FF0E1C983}"/>
              </a:ext>
            </a:extLst>
          </p:cNvPr>
          <p:cNvSpPr/>
          <p:nvPr/>
        </p:nvSpPr>
        <p:spPr bwMode="auto">
          <a:xfrm>
            <a:off x="665717" y="5133141"/>
            <a:ext cx="11561286" cy="1733809"/>
          </a:xfrm>
          <a:custGeom>
            <a:avLst/>
            <a:gdLst>
              <a:gd name="connsiteX0" fmla="*/ 0 w 9245654"/>
              <a:gd name="connsiteY0" fmla="*/ 0 h 132577"/>
              <a:gd name="connsiteX1" fmla="*/ 9245654 w 9245654"/>
              <a:gd name="connsiteY1" fmla="*/ 0 h 132577"/>
              <a:gd name="connsiteX2" fmla="*/ 9245654 w 9245654"/>
              <a:gd name="connsiteY2" fmla="*/ 132577 h 132577"/>
              <a:gd name="connsiteX3" fmla="*/ 0 w 9245654"/>
              <a:gd name="connsiteY3" fmla="*/ 132577 h 132577"/>
              <a:gd name="connsiteX4" fmla="*/ 0 w 9245654"/>
              <a:gd name="connsiteY4" fmla="*/ 0 h 132577"/>
              <a:gd name="connsiteX0" fmla="*/ 1044350 w 10290004"/>
              <a:gd name="connsiteY0" fmla="*/ 528536 h 661113"/>
              <a:gd name="connsiteX1" fmla="*/ 10290004 w 10290004"/>
              <a:gd name="connsiteY1" fmla="*/ 528536 h 661113"/>
              <a:gd name="connsiteX2" fmla="*/ 10290004 w 10290004"/>
              <a:gd name="connsiteY2" fmla="*/ 661113 h 661113"/>
              <a:gd name="connsiteX3" fmla="*/ 1044350 w 10290004"/>
              <a:gd name="connsiteY3" fmla="*/ 661113 h 661113"/>
              <a:gd name="connsiteX4" fmla="*/ 0 w 10290004"/>
              <a:gd name="connsiteY4" fmla="*/ 0 h 661113"/>
              <a:gd name="connsiteX5" fmla="*/ 1044350 w 10290004"/>
              <a:gd name="connsiteY5" fmla="*/ 528536 h 661113"/>
              <a:gd name="connsiteX0" fmla="*/ 3520039 w 12765693"/>
              <a:gd name="connsiteY0" fmla="*/ 1929319 h 2061896"/>
              <a:gd name="connsiteX1" fmla="*/ 12765693 w 12765693"/>
              <a:gd name="connsiteY1" fmla="*/ 1929319 h 2061896"/>
              <a:gd name="connsiteX2" fmla="*/ 12765693 w 12765693"/>
              <a:gd name="connsiteY2" fmla="*/ 2061896 h 2061896"/>
              <a:gd name="connsiteX3" fmla="*/ 3520039 w 12765693"/>
              <a:gd name="connsiteY3" fmla="*/ 2061896 h 2061896"/>
              <a:gd name="connsiteX4" fmla="*/ 0 w 12765693"/>
              <a:gd name="connsiteY4" fmla="*/ 0 h 2061896"/>
              <a:gd name="connsiteX5" fmla="*/ 3520039 w 12765693"/>
              <a:gd name="connsiteY5" fmla="*/ 1929319 h 2061896"/>
              <a:gd name="connsiteX0" fmla="*/ 3588133 w 12833787"/>
              <a:gd name="connsiteY0" fmla="*/ 1977958 h 2110535"/>
              <a:gd name="connsiteX1" fmla="*/ 12833787 w 12833787"/>
              <a:gd name="connsiteY1" fmla="*/ 1977958 h 2110535"/>
              <a:gd name="connsiteX2" fmla="*/ 12833787 w 12833787"/>
              <a:gd name="connsiteY2" fmla="*/ 2110535 h 2110535"/>
              <a:gd name="connsiteX3" fmla="*/ 3588133 w 12833787"/>
              <a:gd name="connsiteY3" fmla="*/ 2110535 h 2110535"/>
              <a:gd name="connsiteX4" fmla="*/ 0 w 12833787"/>
              <a:gd name="connsiteY4" fmla="*/ 0 h 2110535"/>
              <a:gd name="connsiteX5" fmla="*/ 3588133 w 12833787"/>
              <a:gd name="connsiteY5" fmla="*/ 1977958 h 2110535"/>
              <a:gd name="connsiteX0" fmla="*/ 3505448 w 12833787"/>
              <a:gd name="connsiteY0" fmla="*/ 1977958 h 2110535"/>
              <a:gd name="connsiteX1" fmla="*/ 12833787 w 12833787"/>
              <a:gd name="connsiteY1" fmla="*/ 1977958 h 2110535"/>
              <a:gd name="connsiteX2" fmla="*/ 12833787 w 12833787"/>
              <a:gd name="connsiteY2" fmla="*/ 2110535 h 2110535"/>
              <a:gd name="connsiteX3" fmla="*/ 3588133 w 12833787"/>
              <a:gd name="connsiteY3" fmla="*/ 2110535 h 2110535"/>
              <a:gd name="connsiteX4" fmla="*/ 0 w 12833787"/>
              <a:gd name="connsiteY4" fmla="*/ 0 h 2110535"/>
              <a:gd name="connsiteX5" fmla="*/ 3505448 w 12833787"/>
              <a:gd name="connsiteY5" fmla="*/ 1977958 h 2110535"/>
              <a:gd name="connsiteX0" fmla="*/ 3505448 w 12833787"/>
              <a:gd name="connsiteY0" fmla="*/ 1977958 h 2110535"/>
              <a:gd name="connsiteX1" fmla="*/ 12833787 w 12833787"/>
              <a:gd name="connsiteY1" fmla="*/ 1977958 h 2110535"/>
              <a:gd name="connsiteX2" fmla="*/ 12833787 w 12833787"/>
              <a:gd name="connsiteY2" fmla="*/ 2110535 h 2110535"/>
              <a:gd name="connsiteX3" fmla="*/ 3471401 w 12833787"/>
              <a:gd name="connsiteY3" fmla="*/ 2110535 h 2110535"/>
              <a:gd name="connsiteX4" fmla="*/ 0 w 12833787"/>
              <a:gd name="connsiteY4" fmla="*/ 0 h 2110535"/>
              <a:gd name="connsiteX5" fmla="*/ 3505448 w 12833787"/>
              <a:gd name="connsiteY5" fmla="*/ 1977958 h 2110535"/>
              <a:gd name="connsiteX0" fmla="*/ 3942375 w 13270714"/>
              <a:gd name="connsiteY0" fmla="*/ 2210543 h 2343120"/>
              <a:gd name="connsiteX1" fmla="*/ 13270714 w 13270714"/>
              <a:gd name="connsiteY1" fmla="*/ 2210543 h 2343120"/>
              <a:gd name="connsiteX2" fmla="*/ 13270714 w 13270714"/>
              <a:gd name="connsiteY2" fmla="*/ 2343120 h 2343120"/>
              <a:gd name="connsiteX3" fmla="*/ 3908328 w 13270714"/>
              <a:gd name="connsiteY3" fmla="*/ 2343120 h 2343120"/>
              <a:gd name="connsiteX4" fmla="*/ 427083 w 13270714"/>
              <a:gd name="connsiteY4" fmla="*/ 273336 h 2343120"/>
              <a:gd name="connsiteX5" fmla="*/ 436927 w 13270714"/>
              <a:gd name="connsiteY5" fmla="*/ 232585 h 2343120"/>
              <a:gd name="connsiteX6" fmla="*/ 3942375 w 13270714"/>
              <a:gd name="connsiteY6" fmla="*/ 2210543 h 2343120"/>
              <a:gd name="connsiteX0" fmla="*/ 3942375 w 13270714"/>
              <a:gd name="connsiteY0" fmla="*/ 2210543 h 2343120"/>
              <a:gd name="connsiteX1" fmla="*/ 13270714 w 13270714"/>
              <a:gd name="connsiteY1" fmla="*/ 2210543 h 2343120"/>
              <a:gd name="connsiteX2" fmla="*/ 13270714 w 13270714"/>
              <a:gd name="connsiteY2" fmla="*/ 2343120 h 2343120"/>
              <a:gd name="connsiteX3" fmla="*/ 3908328 w 13270714"/>
              <a:gd name="connsiteY3" fmla="*/ 2343120 h 2343120"/>
              <a:gd name="connsiteX4" fmla="*/ 427083 w 13270714"/>
              <a:gd name="connsiteY4" fmla="*/ 273336 h 2343120"/>
              <a:gd name="connsiteX5" fmla="*/ 436927 w 13270714"/>
              <a:gd name="connsiteY5" fmla="*/ 232585 h 2343120"/>
              <a:gd name="connsiteX6" fmla="*/ 3942375 w 13270714"/>
              <a:gd name="connsiteY6" fmla="*/ 2210543 h 2343120"/>
              <a:gd name="connsiteX0" fmla="*/ 3950438 w 13278777"/>
              <a:gd name="connsiteY0" fmla="*/ 2192212 h 2324789"/>
              <a:gd name="connsiteX1" fmla="*/ 13278777 w 13278777"/>
              <a:gd name="connsiteY1" fmla="*/ 2192212 h 2324789"/>
              <a:gd name="connsiteX2" fmla="*/ 13278777 w 13278777"/>
              <a:gd name="connsiteY2" fmla="*/ 2324789 h 2324789"/>
              <a:gd name="connsiteX3" fmla="*/ 3916391 w 13278777"/>
              <a:gd name="connsiteY3" fmla="*/ 2324789 h 2324789"/>
              <a:gd name="connsiteX4" fmla="*/ 419435 w 13278777"/>
              <a:gd name="connsiteY4" fmla="*/ 295855 h 2324789"/>
              <a:gd name="connsiteX5" fmla="*/ 444990 w 13278777"/>
              <a:gd name="connsiteY5" fmla="*/ 214254 h 2324789"/>
              <a:gd name="connsiteX6" fmla="*/ 3950438 w 13278777"/>
              <a:gd name="connsiteY6" fmla="*/ 2192212 h 2324789"/>
              <a:gd name="connsiteX0" fmla="*/ 3953709 w 13282048"/>
              <a:gd name="connsiteY0" fmla="*/ 2178109 h 2310686"/>
              <a:gd name="connsiteX1" fmla="*/ 13282048 w 13282048"/>
              <a:gd name="connsiteY1" fmla="*/ 2178109 h 2310686"/>
              <a:gd name="connsiteX2" fmla="*/ 13282048 w 13282048"/>
              <a:gd name="connsiteY2" fmla="*/ 2310686 h 2310686"/>
              <a:gd name="connsiteX3" fmla="*/ 3919662 w 13282048"/>
              <a:gd name="connsiteY3" fmla="*/ 2310686 h 2310686"/>
              <a:gd name="connsiteX4" fmla="*/ 416421 w 13282048"/>
              <a:gd name="connsiteY4" fmla="*/ 316317 h 2310686"/>
              <a:gd name="connsiteX5" fmla="*/ 448261 w 13282048"/>
              <a:gd name="connsiteY5" fmla="*/ 200151 h 2310686"/>
              <a:gd name="connsiteX6" fmla="*/ 3953709 w 13282048"/>
              <a:gd name="connsiteY6" fmla="*/ 2178109 h 2310686"/>
              <a:gd name="connsiteX0" fmla="*/ 3953709 w 13282048"/>
              <a:gd name="connsiteY0" fmla="*/ 2175679 h 2308256"/>
              <a:gd name="connsiteX1" fmla="*/ 13282048 w 13282048"/>
              <a:gd name="connsiteY1" fmla="*/ 2175679 h 2308256"/>
              <a:gd name="connsiteX2" fmla="*/ 13282048 w 13282048"/>
              <a:gd name="connsiteY2" fmla="*/ 2308256 h 2308256"/>
              <a:gd name="connsiteX3" fmla="*/ 3919662 w 13282048"/>
              <a:gd name="connsiteY3" fmla="*/ 2308256 h 2308256"/>
              <a:gd name="connsiteX4" fmla="*/ 416421 w 13282048"/>
              <a:gd name="connsiteY4" fmla="*/ 320171 h 2308256"/>
              <a:gd name="connsiteX5" fmla="*/ 448261 w 13282048"/>
              <a:gd name="connsiteY5" fmla="*/ 197721 h 2308256"/>
              <a:gd name="connsiteX6" fmla="*/ 3953709 w 13282048"/>
              <a:gd name="connsiteY6" fmla="*/ 2175679 h 2308256"/>
              <a:gd name="connsiteX0" fmla="*/ 3811523 w 13139862"/>
              <a:gd name="connsiteY0" fmla="*/ 2064236 h 2196813"/>
              <a:gd name="connsiteX1" fmla="*/ 13139862 w 13139862"/>
              <a:gd name="connsiteY1" fmla="*/ 2064236 h 2196813"/>
              <a:gd name="connsiteX2" fmla="*/ 13139862 w 13139862"/>
              <a:gd name="connsiteY2" fmla="*/ 2196813 h 2196813"/>
              <a:gd name="connsiteX3" fmla="*/ 3777476 w 13139862"/>
              <a:gd name="connsiteY3" fmla="*/ 2196813 h 2196813"/>
              <a:gd name="connsiteX4" fmla="*/ 274235 w 13139862"/>
              <a:gd name="connsiteY4" fmla="*/ 208728 h 2196813"/>
              <a:gd name="connsiteX5" fmla="*/ 306075 w 13139862"/>
              <a:gd name="connsiteY5" fmla="*/ 86278 h 2196813"/>
              <a:gd name="connsiteX6" fmla="*/ 940397 w 13139862"/>
              <a:gd name="connsiteY6" fmla="*/ 441255 h 2196813"/>
              <a:gd name="connsiteX7" fmla="*/ 3811523 w 13139862"/>
              <a:gd name="connsiteY7" fmla="*/ 2064236 h 2196813"/>
              <a:gd name="connsiteX0" fmla="*/ 3604108 w 12932447"/>
              <a:gd name="connsiteY0" fmla="*/ 1988365 h 2120942"/>
              <a:gd name="connsiteX1" fmla="*/ 12932447 w 12932447"/>
              <a:gd name="connsiteY1" fmla="*/ 1988365 h 2120942"/>
              <a:gd name="connsiteX2" fmla="*/ 12932447 w 12932447"/>
              <a:gd name="connsiteY2" fmla="*/ 2120942 h 2120942"/>
              <a:gd name="connsiteX3" fmla="*/ 3570061 w 12932447"/>
              <a:gd name="connsiteY3" fmla="*/ 2120942 h 2120942"/>
              <a:gd name="connsiteX4" fmla="*/ 732982 w 12932447"/>
              <a:gd name="connsiteY4" fmla="*/ 522497 h 2120942"/>
              <a:gd name="connsiteX5" fmla="*/ 66820 w 12932447"/>
              <a:gd name="connsiteY5" fmla="*/ 132857 h 2120942"/>
              <a:gd name="connsiteX6" fmla="*/ 98660 w 12932447"/>
              <a:gd name="connsiteY6" fmla="*/ 10407 h 2120942"/>
              <a:gd name="connsiteX7" fmla="*/ 732982 w 12932447"/>
              <a:gd name="connsiteY7" fmla="*/ 365384 h 2120942"/>
              <a:gd name="connsiteX8" fmla="*/ 3604108 w 12932447"/>
              <a:gd name="connsiteY8" fmla="*/ 1988365 h 2120942"/>
              <a:gd name="connsiteX0" fmla="*/ 3537288 w 12865627"/>
              <a:gd name="connsiteY0" fmla="*/ 1875584 h 2008161"/>
              <a:gd name="connsiteX1" fmla="*/ 12865627 w 12865627"/>
              <a:gd name="connsiteY1" fmla="*/ 1875584 h 2008161"/>
              <a:gd name="connsiteX2" fmla="*/ 12865627 w 12865627"/>
              <a:gd name="connsiteY2" fmla="*/ 2008161 h 2008161"/>
              <a:gd name="connsiteX3" fmla="*/ 3503241 w 12865627"/>
              <a:gd name="connsiteY3" fmla="*/ 2008161 h 2008161"/>
              <a:gd name="connsiteX4" fmla="*/ 666162 w 12865627"/>
              <a:gd name="connsiteY4" fmla="*/ 409716 h 2008161"/>
              <a:gd name="connsiteX5" fmla="*/ 0 w 12865627"/>
              <a:gd name="connsiteY5" fmla="*/ 20076 h 2008161"/>
              <a:gd name="connsiteX6" fmla="*/ 666162 w 12865627"/>
              <a:gd name="connsiteY6" fmla="*/ 252603 h 2008161"/>
              <a:gd name="connsiteX7" fmla="*/ 3537288 w 12865627"/>
              <a:gd name="connsiteY7" fmla="*/ 1875584 h 2008161"/>
              <a:gd name="connsiteX0" fmla="*/ 3227892 w 12556231"/>
              <a:gd name="connsiteY0" fmla="*/ 1757810 h 1890387"/>
              <a:gd name="connsiteX1" fmla="*/ 12556231 w 12556231"/>
              <a:gd name="connsiteY1" fmla="*/ 1757810 h 1890387"/>
              <a:gd name="connsiteX2" fmla="*/ 12556231 w 12556231"/>
              <a:gd name="connsiteY2" fmla="*/ 1890387 h 1890387"/>
              <a:gd name="connsiteX3" fmla="*/ 3193845 w 12556231"/>
              <a:gd name="connsiteY3" fmla="*/ 1890387 h 1890387"/>
              <a:gd name="connsiteX4" fmla="*/ 356766 w 12556231"/>
              <a:gd name="connsiteY4" fmla="*/ 291942 h 1890387"/>
              <a:gd name="connsiteX5" fmla="*/ 356766 w 12556231"/>
              <a:gd name="connsiteY5" fmla="*/ 134829 h 1890387"/>
              <a:gd name="connsiteX6" fmla="*/ 3227892 w 12556231"/>
              <a:gd name="connsiteY6" fmla="*/ 1757810 h 1890387"/>
              <a:gd name="connsiteX0" fmla="*/ 3081480 w 12409819"/>
              <a:gd name="connsiteY0" fmla="*/ 1629876 h 1762453"/>
              <a:gd name="connsiteX1" fmla="*/ 12409819 w 12409819"/>
              <a:gd name="connsiteY1" fmla="*/ 1629876 h 1762453"/>
              <a:gd name="connsiteX2" fmla="*/ 12409819 w 12409819"/>
              <a:gd name="connsiteY2" fmla="*/ 1762453 h 1762453"/>
              <a:gd name="connsiteX3" fmla="*/ 3047433 w 12409819"/>
              <a:gd name="connsiteY3" fmla="*/ 1762453 h 1762453"/>
              <a:gd name="connsiteX4" fmla="*/ 210354 w 12409819"/>
              <a:gd name="connsiteY4" fmla="*/ 164008 h 1762453"/>
              <a:gd name="connsiteX5" fmla="*/ 210354 w 12409819"/>
              <a:gd name="connsiteY5" fmla="*/ 6895 h 1762453"/>
              <a:gd name="connsiteX6" fmla="*/ 3081480 w 12409819"/>
              <a:gd name="connsiteY6" fmla="*/ 1629876 h 1762453"/>
              <a:gd name="connsiteX0" fmla="*/ 2871325 w 12199664"/>
              <a:gd name="connsiteY0" fmla="*/ 1622981 h 1755558"/>
              <a:gd name="connsiteX1" fmla="*/ 12199664 w 12199664"/>
              <a:gd name="connsiteY1" fmla="*/ 1622981 h 1755558"/>
              <a:gd name="connsiteX2" fmla="*/ 12199664 w 12199664"/>
              <a:gd name="connsiteY2" fmla="*/ 1755558 h 1755558"/>
              <a:gd name="connsiteX3" fmla="*/ 2837278 w 12199664"/>
              <a:gd name="connsiteY3" fmla="*/ 1755558 h 1755558"/>
              <a:gd name="connsiteX4" fmla="*/ 199 w 12199664"/>
              <a:gd name="connsiteY4" fmla="*/ 157113 h 1755558"/>
              <a:gd name="connsiteX5" fmla="*/ 199 w 12199664"/>
              <a:gd name="connsiteY5" fmla="*/ 0 h 1755558"/>
              <a:gd name="connsiteX6" fmla="*/ 2871325 w 12199664"/>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3067136 w 12202607"/>
              <a:gd name="connsiteY3" fmla="*/ 1754831 h 1755558"/>
              <a:gd name="connsiteX4" fmla="*/ 2840221 w 12202607"/>
              <a:gd name="connsiteY4" fmla="*/ 1755558 h 1755558"/>
              <a:gd name="connsiteX5" fmla="*/ 0 w 12202607"/>
              <a:gd name="connsiteY5" fmla="*/ 157113 h 1755558"/>
              <a:gd name="connsiteX6" fmla="*/ 3142 w 12202607"/>
              <a:gd name="connsiteY6" fmla="*/ 0 h 1755558"/>
              <a:gd name="connsiteX7" fmla="*/ 2874268 w 12202607"/>
              <a:gd name="connsiteY7" fmla="*/ 1622981 h 1755558"/>
              <a:gd name="connsiteX0" fmla="*/ 2874268 w 12202607"/>
              <a:gd name="connsiteY0" fmla="*/ 1622981 h 2365646"/>
              <a:gd name="connsiteX1" fmla="*/ 12202607 w 12202607"/>
              <a:gd name="connsiteY1" fmla="*/ 1622981 h 2365646"/>
              <a:gd name="connsiteX2" fmla="*/ 12202607 w 12202607"/>
              <a:gd name="connsiteY2" fmla="*/ 1755558 h 2365646"/>
              <a:gd name="connsiteX3" fmla="*/ 3067136 w 12202607"/>
              <a:gd name="connsiteY3" fmla="*/ 1754831 h 2365646"/>
              <a:gd name="connsiteX4" fmla="*/ 3642604 w 12202607"/>
              <a:gd name="connsiteY4" fmla="*/ 2365645 h 2365646"/>
              <a:gd name="connsiteX5" fmla="*/ 2840221 w 12202607"/>
              <a:gd name="connsiteY5" fmla="*/ 1755558 h 2365646"/>
              <a:gd name="connsiteX6" fmla="*/ 0 w 12202607"/>
              <a:gd name="connsiteY6" fmla="*/ 157113 h 2365646"/>
              <a:gd name="connsiteX7" fmla="*/ 3142 w 12202607"/>
              <a:gd name="connsiteY7" fmla="*/ 0 h 2365646"/>
              <a:gd name="connsiteX8" fmla="*/ 2874268 w 12202607"/>
              <a:gd name="connsiteY8" fmla="*/ 1622981 h 2365646"/>
              <a:gd name="connsiteX0" fmla="*/ 2874268 w 12202607"/>
              <a:gd name="connsiteY0" fmla="*/ 1622981 h 3191335"/>
              <a:gd name="connsiteX1" fmla="*/ 12202607 w 12202607"/>
              <a:gd name="connsiteY1" fmla="*/ 1622981 h 3191335"/>
              <a:gd name="connsiteX2" fmla="*/ 12202607 w 12202607"/>
              <a:gd name="connsiteY2" fmla="*/ 1755558 h 3191335"/>
              <a:gd name="connsiteX3" fmla="*/ 3067136 w 12202607"/>
              <a:gd name="connsiteY3" fmla="*/ 1754831 h 3191335"/>
              <a:gd name="connsiteX4" fmla="*/ 5089266 w 12202607"/>
              <a:gd name="connsiteY4" fmla="*/ 3191335 h 3191335"/>
              <a:gd name="connsiteX5" fmla="*/ 2840221 w 12202607"/>
              <a:gd name="connsiteY5" fmla="*/ 1755558 h 3191335"/>
              <a:gd name="connsiteX6" fmla="*/ 0 w 12202607"/>
              <a:gd name="connsiteY6" fmla="*/ 157113 h 3191335"/>
              <a:gd name="connsiteX7" fmla="*/ 3142 w 12202607"/>
              <a:gd name="connsiteY7" fmla="*/ 0 h 3191335"/>
              <a:gd name="connsiteX8" fmla="*/ 2874268 w 12202607"/>
              <a:gd name="connsiteY8" fmla="*/ 1622981 h 3191335"/>
              <a:gd name="connsiteX0" fmla="*/ 2874268 w 12202607"/>
              <a:gd name="connsiteY0" fmla="*/ 1622981 h 3351023"/>
              <a:gd name="connsiteX1" fmla="*/ 12202607 w 12202607"/>
              <a:gd name="connsiteY1" fmla="*/ 1622981 h 3351023"/>
              <a:gd name="connsiteX2" fmla="*/ 12202607 w 12202607"/>
              <a:gd name="connsiteY2" fmla="*/ 1755558 h 3351023"/>
              <a:gd name="connsiteX3" fmla="*/ 3067136 w 12202607"/>
              <a:gd name="connsiteY3" fmla="*/ 1754831 h 3351023"/>
              <a:gd name="connsiteX4" fmla="*/ 5229156 w 12202607"/>
              <a:gd name="connsiteY4" fmla="*/ 3174275 h 3351023"/>
              <a:gd name="connsiteX5" fmla="*/ 5089266 w 12202607"/>
              <a:gd name="connsiteY5" fmla="*/ 3191335 h 3351023"/>
              <a:gd name="connsiteX6" fmla="*/ 2840221 w 12202607"/>
              <a:gd name="connsiteY6" fmla="*/ 1755558 h 3351023"/>
              <a:gd name="connsiteX7" fmla="*/ 0 w 12202607"/>
              <a:gd name="connsiteY7" fmla="*/ 157113 h 3351023"/>
              <a:gd name="connsiteX8" fmla="*/ 3142 w 12202607"/>
              <a:gd name="connsiteY8" fmla="*/ 0 h 3351023"/>
              <a:gd name="connsiteX9" fmla="*/ 2874268 w 12202607"/>
              <a:gd name="connsiteY9" fmla="*/ 1622981 h 3351023"/>
              <a:gd name="connsiteX0" fmla="*/ 2874268 w 12202607"/>
              <a:gd name="connsiteY0" fmla="*/ 1622981 h 3279490"/>
              <a:gd name="connsiteX1" fmla="*/ 12202607 w 12202607"/>
              <a:gd name="connsiteY1" fmla="*/ 1622981 h 3279490"/>
              <a:gd name="connsiteX2" fmla="*/ 12202607 w 12202607"/>
              <a:gd name="connsiteY2" fmla="*/ 1755558 h 3279490"/>
              <a:gd name="connsiteX3" fmla="*/ 3067136 w 12202607"/>
              <a:gd name="connsiteY3" fmla="*/ 1754831 h 3279490"/>
              <a:gd name="connsiteX4" fmla="*/ 5229156 w 12202607"/>
              <a:gd name="connsiteY4" fmla="*/ 3174275 h 3279490"/>
              <a:gd name="connsiteX5" fmla="*/ 5089266 w 12202607"/>
              <a:gd name="connsiteY5" fmla="*/ 3191335 h 3279490"/>
              <a:gd name="connsiteX6" fmla="*/ 2840221 w 12202607"/>
              <a:gd name="connsiteY6" fmla="*/ 1755558 h 3279490"/>
              <a:gd name="connsiteX7" fmla="*/ 0 w 12202607"/>
              <a:gd name="connsiteY7" fmla="*/ 157113 h 3279490"/>
              <a:gd name="connsiteX8" fmla="*/ 3142 w 12202607"/>
              <a:gd name="connsiteY8" fmla="*/ 0 h 3279490"/>
              <a:gd name="connsiteX9" fmla="*/ 2874268 w 12202607"/>
              <a:gd name="connsiteY9" fmla="*/ 1622981 h 3279490"/>
              <a:gd name="connsiteX0" fmla="*/ 2874268 w 12202607"/>
              <a:gd name="connsiteY0" fmla="*/ 1622981 h 3282801"/>
              <a:gd name="connsiteX1" fmla="*/ 12202607 w 12202607"/>
              <a:gd name="connsiteY1" fmla="*/ 1622981 h 3282801"/>
              <a:gd name="connsiteX2" fmla="*/ 12202607 w 12202607"/>
              <a:gd name="connsiteY2" fmla="*/ 1755558 h 3282801"/>
              <a:gd name="connsiteX3" fmla="*/ 3067136 w 12202607"/>
              <a:gd name="connsiteY3" fmla="*/ 1754831 h 3282801"/>
              <a:gd name="connsiteX4" fmla="*/ 5246216 w 12202607"/>
              <a:gd name="connsiteY4" fmla="*/ 3187922 h 3282801"/>
              <a:gd name="connsiteX5" fmla="*/ 5089266 w 12202607"/>
              <a:gd name="connsiteY5" fmla="*/ 3191335 h 3282801"/>
              <a:gd name="connsiteX6" fmla="*/ 2840221 w 12202607"/>
              <a:gd name="connsiteY6" fmla="*/ 1755558 h 3282801"/>
              <a:gd name="connsiteX7" fmla="*/ 0 w 12202607"/>
              <a:gd name="connsiteY7" fmla="*/ 157113 h 3282801"/>
              <a:gd name="connsiteX8" fmla="*/ 3142 w 12202607"/>
              <a:gd name="connsiteY8" fmla="*/ 0 h 3282801"/>
              <a:gd name="connsiteX9" fmla="*/ 2874268 w 12202607"/>
              <a:gd name="connsiteY9" fmla="*/ 1622981 h 3282801"/>
              <a:gd name="connsiteX0" fmla="*/ 2874268 w 12202607"/>
              <a:gd name="connsiteY0" fmla="*/ 1622981 h 3191435"/>
              <a:gd name="connsiteX1" fmla="*/ 12202607 w 12202607"/>
              <a:gd name="connsiteY1" fmla="*/ 1622981 h 3191435"/>
              <a:gd name="connsiteX2" fmla="*/ 12202607 w 12202607"/>
              <a:gd name="connsiteY2" fmla="*/ 1755558 h 3191435"/>
              <a:gd name="connsiteX3" fmla="*/ 3067136 w 12202607"/>
              <a:gd name="connsiteY3" fmla="*/ 1754831 h 3191435"/>
              <a:gd name="connsiteX4" fmla="*/ 5246216 w 12202607"/>
              <a:gd name="connsiteY4" fmla="*/ 3187922 h 3191435"/>
              <a:gd name="connsiteX5" fmla="*/ 5089266 w 12202607"/>
              <a:gd name="connsiteY5" fmla="*/ 3191335 h 3191435"/>
              <a:gd name="connsiteX6" fmla="*/ 2840221 w 12202607"/>
              <a:gd name="connsiteY6" fmla="*/ 1755558 h 3191435"/>
              <a:gd name="connsiteX7" fmla="*/ 0 w 12202607"/>
              <a:gd name="connsiteY7" fmla="*/ 157113 h 3191435"/>
              <a:gd name="connsiteX8" fmla="*/ 3142 w 12202607"/>
              <a:gd name="connsiteY8" fmla="*/ 0 h 3191435"/>
              <a:gd name="connsiteX9" fmla="*/ 2874268 w 12202607"/>
              <a:gd name="connsiteY9" fmla="*/ 1622981 h 3191435"/>
              <a:gd name="connsiteX0" fmla="*/ 2874268 w 12202607"/>
              <a:gd name="connsiteY0" fmla="*/ 1622981 h 3198158"/>
              <a:gd name="connsiteX1" fmla="*/ 12202607 w 12202607"/>
              <a:gd name="connsiteY1" fmla="*/ 1622981 h 3198158"/>
              <a:gd name="connsiteX2" fmla="*/ 12202607 w 12202607"/>
              <a:gd name="connsiteY2" fmla="*/ 1755558 h 3198158"/>
              <a:gd name="connsiteX3" fmla="*/ 3067136 w 12202607"/>
              <a:gd name="connsiteY3" fmla="*/ 1754831 h 3198158"/>
              <a:gd name="connsiteX4" fmla="*/ 5256451 w 12202607"/>
              <a:gd name="connsiteY4" fmla="*/ 3198158 h 3198158"/>
              <a:gd name="connsiteX5" fmla="*/ 5089266 w 12202607"/>
              <a:gd name="connsiteY5" fmla="*/ 3191335 h 3198158"/>
              <a:gd name="connsiteX6" fmla="*/ 2840221 w 12202607"/>
              <a:gd name="connsiteY6" fmla="*/ 1755558 h 3198158"/>
              <a:gd name="connsiteX7" fmla="*/ 0 w 12202607"/>
              <a:gd name="connsiteY7" fmla="*/ 157113 h 3198158"/>
              <a:gd name="connsiteX8" fmla="*/ 3142 w 12202607"/>
              <a:gd name="connsiteY8" fmla="*/ 0 h 3198158"/>
              <a:gd name="connsiteX9" fmla="*/ 2874268 w 12202607"/>
              <a:gd name="connsiteY9" fmla="*/ 1622981 h 3198158"/>
              <a:gd name="connsiteX0" fmla="*/ 2874268 w 12202607"/>
              <a:gd name="connsiteY0" fmla="*/ 1622981 h 3198158"/>
              <a:gd name="connsiteX1" fmla="*/ 12202607 w 12202607"/>
              <a:gd name="connsiteY1" fmla="*/ 1622981 h 3198158"/>
              <a:gd name="connsiteX2" fmla="*/ 12202607 w 12202607"/>
              <a:gd name="connsiteY2" fmla="*/ 1755558 h 3198158"/>
              <a:gd name="connsiteX3" fmla="*/ 3067136 w 12202607"/>
              <a:gd name="connsiteY3" fmla="*/ 1754831 h 3198158"/>
              <a:gd name="connsiteX4" fmla="*/ 5256451 w 12202607"/>
              <a:gd name="connsiteY4" fmla="*/ 3198158 h 3198158"/>
              <a:gd name="connsiteX5" fmla="*/ 5089266 w 12202607"/>
              <a:gd name="connsiteY5" fmla="*/ 3191335 h 3198158"/>
              <a:gd name="connsiteX6" fmla="*/ 2840221 w 12202607"/>
              <a:gd name="connsiteY6" fmla="*/ 1755558 h 3198158"/>
              <a:gd name="connsiteX7" fmla="*/ 0 w 12202607"/>
              <a:gd name="connsiteY7" fmla="*/ 157113 h 3198158"/>
              <a:gd name="connsiteX8" fmla="*/ 3142 w 12202607"/>
              <a:gd name="connsiteY8" fmla="*/ 0 h 3198158"/>
              <a:gd name="connsiteX9" fmla="*/ 2874268 w 12202607"/>
              <a:gd name="connsiteY9" fmla="*/ 1622981 h 3198158"/>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287159 w 12202607"/>
              <a:gd name="connsiteY4" fmla="*/ 3194746 h 3194746"/>
              <a:gd name="connsiteX5" fmla="*/ 5089266 w 12202607"/>
              <a:gd name="connsiteY5" fmla="*/ 3191335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543054 w 12202607"/>
              <a:gd name="connsiteY4" fmla="*/ 3194746 h 3194746"/>
              <a:gd name="connsiteX5" fmla="*/ 5089266 w 12202607"/>
              <a:gd name="connsiteY5" fmla="*/ 3191335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4926"/>
              <a:gd name="connsiteX1" fmla="*/ 12202607 w 12202607"/>
              <a:gd name="connsiteY1" fmla="*/ 1622981 h 3194926"/>
              <a:gd name="connsiteX2" fmla="*/ 12202607 w 12202607"/>
              <a:gd name="connsiteY2" fmla="*/ 1755558 h 3194926"/>
              <a:gd name="connsiteX3" fmla="*/ 3067136 w 12202607"/>
              <a:gd name="connsiteY3" fmla="*/ 1754831 h 3194926"/>
              <a:gd name="connsiteX4" fmla="*/ 5543054 w 12202607"/>
              <a:gd name="connsiteY4" fmla="*/ 3194746 h 3194926"/>
              <a:gd name="connsiteX5" fmla="*/ 5331514 w 12202607"/>
              <a:gd name="connsiteY5" fmla="*/ 3194747 h 3194926"/>
              <a:gd name="connsiteX6" fmla="*/ 2840221 w 12202607"/>
              <a:gd name="connsiteY6" fmla="*/ 1755558 h 3194926"/>
              <a:gd name="connsiteX7" fmla="*/ 0 w 12202607"/>
              <a:gd name="connsiteY7" fmla="*/ 157113 h 3194926"/>
              <a:gd name="connsiteX8" fmla="*/ 3142 w 12202607"/>
              <a:gd name="connsiteY8" fmla="*/ 0 h 3194926"/>
              <a:gd name="connsiteX9" fmla="*/ 2874268 w 12202607"/>
              <a:gd name="connsiteY9" fmla="*/ 1622981 h 3194926"/>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543054 w 12202607"/>
              <a:gd name="connsiteY4" fmla="*/ 3194746 h 3194746"/>
              <a:gd name="connsiteX5" fmla="*/ 5321278 w 12202607"/>
              <a:gd name="connsiteY5" fmla="*/ 3187923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21278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21278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53443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53443 w 12202607"/>
              <a:gd name="connsiteY5" fmla="*/ 3187923 h 3191334"/>
              <a:gd name="connsiteX6" fmla="*/ 0 w 12202607"/>
              <a:gd name="connsiteY6" fmla="*/ 157113 h 3191334"/>
              <a:gd name="connsiteX7" fmla="*/ 3142 w 12202607"/>
              <a:gd name="connsiteY7" fmla="*/ 0 h 3191334"/>
              <a:gd name="connsiteX8" fmla="*/ 2874268 w 12202607"/>
              <a:gd name="connsiteY8" fmla="*/ 1622981 h 3191334"/>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08429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26809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9470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4059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40594 w 12202607"/>
              <a:gd name="connsiteY4" fmla="*/ 3186739 h 3188063"/>
              <a:gd name="connsiteX5" fmla="*/ 5353443 w 12202607"/>
              <a:gd name="connsiteY5" fmla="*/ 3187923 h 3188063"/>
              <a:gd name="connsiteX6" fmla="*/ 0 w 12202607"/>
              <a:gd name="connsiteY6" fmla="*/ 272726 h 3188063"/>
              <a:gd name="connsiteX7" fmla="*/ 3142 w 12202607"/>
              <a:gd name="connsiteY7" fmla="*/ 0 h 3188063"/>
              <a:gd name="connsiteX8" fmla="*/ 2874268 w 12202607"/>
              <a:gd name="connsiteY8" fmla="*/ 1622981 h 3188063"/>
              <a:gd name="connsiteX0" fmla="*/ 2874268 w 12202607"/>
              <a:gd name="connsiteY0" fmla="*/ 1538898 h 3103980"/>
              <a:gd name="connsiteX1" fmla="*/ 12202607 w 12202607"/>
              <a:gd name="connsiteY1" fmla="*/ 1538898 h 3103980"/>
              <a:gd name="connsiteX2" fmla="*/ 12202607 w 12202607"/>
              <a:gd name="connsiteY2" fmla="*/ 1671475 h 3103980"/>
              <a:gd name="connsiteX3" fmla="*/ 3108491 w 12202607"/>
              <a:gd name="connsiteY3" fmla="*/ 1670748 h 3103980"/>
              <a:gd name="connsiteX4" fmla="*/ 5640594 w 12202607"/>
              <a:gd name="connsiteY4" fmla="*/ 3102656 h 3103980"/>
              <a:gd name="connsiteX5" fmla="*/ 5353443 w 12202607"/>
              <a:gd name="connsiteY5" fmla="*/ 3103840 h 3103980"/>
              <a:gd name="connsiteX6" fmla="*/ 0 w 12202607"/>
              <a:gd name="connsiteY6" fmla="*/ 188643 h 3103980"/>
              <a:gd name="connsiteX7" fmla="*/ 3142 w 12202607"/>
              <a:gd name="connsiteY7" fmla="*/ 0 h 3103980"/>
              <a:gd name="connsiteX8" fmla="*/ 2874268 w 12202607"/>
              <a:gd name="connsiteY8" fmla="*/ 1538898 h 3103980"/>
              <a:gd name="connsiteX0" fmla="*/ 2892175 w 12220514"/>
              <a:gd name="connsiteY0" fmla="*/ 1538898 h 3103980"/>
              <a:gd name="connsiteX1" fmla="*/ 12220514 w 12220514"/>
              <a:gd name="connsiteY1" fmla="*/ 1538898 h 3103980"/>
              <a:gd name="connsiteX2" fmla="*/ 12220514 w 12220514"/>
              <a:gd name="connsiteY2" fmla="*/ 1671475 h 3103980"/>
              <a:gd name="connsiteX3" fmla="*/ 3126398 w 12220514"/>
              <a:gd name="connsiteY3" fmla="*/ 1670748 h 3103980"/>
              <a:gd name="connsiteX4" fmla="*/ 5658501 w 12220514"/>
              <a:gd name="connsiteY4" fmla="*/ 3102656 h 3103980"/>
              <a:gd name="connsiteX5" fmla="*/ 5371350 w 12220514"/>
              <a:gd name="connsiteY5" fmla="*/ 3103840 h 3103980"/>
              <a:gd name="connsiteX6" fmla="*/ 17907 w 12220514"/>
              <a:gd name="connsiteY6" fmla="*/ 188643 h 3103980"/>
              <a:gd name="connsiteX7" fmla="*/ 28 w 12220514"/>
              <a:gd name="connsiteY7" fmla="*/ 0 h 3103980"/>
              <a:gd name="connsiteX8" fmla="*/ 2892175 w 12220514"/>
              <a:gd name="connsiteY8" fmla="*/ 1538898 h 3103980"/>
              <a:gd name="connsiteX0" fmla="*/ 2892175 w 12220514"/>
              <a:gd name="connsiteY0" fmla="*/ 1538898 h 3103980"/>
              <a:gd name="connsiteX1" fmla="*/ 12220514 w 12220514"/>
              <a:gd name="connsiteY1" fmla="*/ 1538898 h 3103980"/>
              <a:gd name="connsiteX2" fmla="*/ 12220514 w 12220514"/>
              <a:gd name="connsiteY2" fmla="*/ 1671475 h 3103980"/>
              <a:gd name="connsiteX3" fmla="*/ 3126398 w 12220514"/>
              <a:gd name="connsiteY3" fmla="*/ 1670748 h 3103980"/>
              <a:gd name="connsiteX4" fmla="*/ 5952790 w 12220514"/>
              <a:gd name="connsiteY4" fmla="*/ 3102656 h 3103980"/>
              <a:gd name="connsiteX5" fmla="*/ 5371350 w 12220514"/>
              <a:gd name="connsiteY5" fmla="*/ 3103840 h 3103980"/>
              <a:gd name="connsiteX6" fmla="*/ 17907 w 12220514"/>
              <a:gd name="connsiteY6" fmla="*/ 188643 h 3103980"/>
              <a:gd name="connsiteX7" fmla="*/ 28 w 12220514"/>
              <a:gd name="connsiteY7" fmla="*/ 0 h 3103980"/>
              <a:gd name="connsiteX8" fmla="*/ 2892175 w 12220514"/>
              <a:gd name="connsiteY8" fmla="*/ 1538898 h 3103980"/>
              <a:gd name="connsiteX0" fmla="*/ 2892175 w 12220514"/>
              <a:gd name="connsiteY0" fmla="*/ 1538898 h 3114398"/>
              <a:gd name="connsiteX1" fmla="*/ 12220514 w 12220514"/>
              <a:gd name="connsiteY1" fmla="*/ 1538898 h 3114398"/>
              <a:gd name="connsiteX2" fmla="*/ 12220514 w 12220514"/>
              <a:gd name="connsiteY2" fmla="*/ 1671475 h 3114398"/>
              <a:gd name="connsiteX3" fmla="*/ 3126398 w 12220514"/>
              <a:gd name="connsiteY3" fmla="*/ 1670748 h 3114398"/>
              <a:gd name="connsiteX4" fmla="*/ 5952790 w 12220514"/>
              <a:gd name="connsiteY4" fmla="*/ 3102656 h 3114398"/>
              <a:gd name="connsiteX5" fmla="*/ 5571047 w 12220514"/>
              <a:gd name="connsiteY5" fmla="*/ 3114350 h 3114398"/>
              <a:gd name="connsiteX6" fmla="*/ 17907 w 12220514"/>
              <a:gd name="connsiteY6" fmla="*/ 188643 h 3114398"/>
              <a:gd name="connsiteX7" fmla="*/ 28 w 12220514"/>
              <a:gd name="connsiteY7" fmla="*/ 0 h 3114398"/>
              <a:gd name="connsiteX8" fmla="*/ 2892175 w 12220514"/>
              <a:gd name="connsiteY8" fmla="*/ 1538898 h 3114398"/>
              <a:gd name="connsiteX0" fmla="*/ 2892175 w 12220514"/>
              <a:gd name="connsiteY0" fmla="*/ 1538898 h 3114398"/>
              <a:gd name="connsiteX1" fmla="*/ 12220514 w 12220514"/>
              <a:gd name="connsiteY1" fmla="*/ 1538898 h 3114398"/>
              <a:gd name="connsiteX2" fmla="*/ 12220514 w 12220514"/>
              <a:gd name="connsiteY2" fmla="*/ 1671475 h 3114398"/>
              <a:gd name="connsiteX3" fmla="*/ 3126398 w 12220514"/>
              <a:gd name="connsiteY3" fmla="*/ 1670748 h 3114398"/>
              <a:gd name="connsiteX4" fmla="*/ 5952790 w 12220514"/>
              <a:gd name="connsiteY4" fmla="*/ 3102656 h 3114398"/>
              <a:gd name="connsiteX5" fmla="*/ 5602578 w 12220514"/>
              <a:gd name="connsiteY5" fmla="*/ 3114350 h 3114398"/>
              <a:gd name="connsiteX6" fmla="*/ 17907 w 12220514"/>
              <a:gd name="connsiteY6" fmla="*/ 188643 h 3114398"/>
              <a:gd name="connsiteX7" fmla="*/ 28 w 12220514"/>
              <a:gd name="connsiteY7" fmla="*/ 0 h 3114398"/>
              <a:gd name="connsiteX8" fmla="*/ 2892175 w 12220514"/>
              <a:gd name="connsiteY8" fmla="*/ 1538898 h 3114398"/>
              <a:gd name="connsiteX0" fmla="*/ 2874268 w 12202607"/>
              <a:gd name="connsiteY0" fmla="*/ 1517877 h 3093377"/>
              <a:gd name="connsiteX1" fmla="*/ 12202607 w 12202607"/>
              <a:gd name="connsiteY1" fmla="*/ 1517877 h 3093377"/>
              <a:gd name="connsiteX2" fmla="*/ 12202607 w 12202607"/>
              <a:gd name="connsiteY2" fmla="*/ 1650454 h 3093377"/>
              <a:gd name="connsiteX3" fmla="*/ 3108491 w 12202607"/>
              <a:gd name="connsiteY3" fmla="*/ 1649727 h 3093377"/>
              <a:gd name="connsiteX4" fmla="*/ 5934883 w 12202607"/>
              <a:gd name="connsiteY4" fmla="*/ 3081635 h 3093377"/>
              <a:gd name="connsiteX5" fmla="*/ 5584671 w 12202607"/>
              <a:gd name="connsiteY5" fmla="*/ 3093329 h 3093377"/>
              <a:gd name="connsiteX6" fmla="*/ 0 w 12202607"/>
              <a:gd name="connsiteY6" fmla="*/ 167622 h 3093377"/>
              <a:gd name="connsiteX7" fmla="*/ 3142 w 12202607"/>
              <a:gd name="connsiteY7" fmla="*/ 0 h 3093377"/>
              <a:gd name="connsiteX8" fmla="*/ 2874268 w 12202607"/>
              <a:gd name="connsiteY8" fmla="*/ 1517877 h 3093377"/>
              <a:gd name="connsiteX0" fmla="*/ 2874268 w 12202607"/>
              <a:gd name="connsiteY0" fmla="*/ 1517877 h 3093377"/>
              <a:gd name="connsiteX1" fmla="*/ 12202607 w 12202607"/>
              <a:gd name="connsiteY1" fmla="*/ 1517877 h 3093377"/>
              <a:gd name="connsiteX2" fmla="*/ 12202607 w 12202607"/>
              <a:gd name="connsiteY2" fmla="*/ 1650454 h 3093377"/>
              <a:gd name="connsiteX3" fmla="*/ 3108491 w 12202607"/>
              <a:gd name="connsiteY3" fmla="*/ 1649727 h 3093377"/>
              <a:gd name="connsiteX4" fmla="*/ 5934883 w 12202607"/>
              <a:gd name="connsiteY4" fmla="*/ 3081635 h 3093377"/>
              <a:gd name="connsiteX5" fmla="*/ 5584671 w 12202607"/>
              <a:gd name="connsiteY5" fmla="*/ 3093329 h 3093377"/>
              <a:gd name="connsiteX6" fmla="*/ 0 w 12202607"/>
              <a:gd name="connsiteY6" fmla="*/ 220173 h 3093377"/>
              <a:gd name="connsiteX7" fmla="*/ 3142 w 12202607"/>
              <a:gd name="connsiteY7" fmla="*/ 0 h 3093377"/>
              <a:gd name="connsiteX8" fmla="*/ 2874268 w 12202607"/>
              <a:gd name="connsiteY8" fmla="*/ 1517877 h 3093377"/>
              <a:gd name="connsiteX0" fmla="*/ 2874268 w 12202607"/>
              <a:gd name="connsiteY0" fmla="*/ 1465325 h 3040825"/>
              <a:gd name="connsiteX1" fmla="*/ 12202607 w 12202607"/>
              <a:gd name="connsiteY1" fmla="*/ 1465325 h 3040825"/>
              <a:gd name="connsiteX2" fmla="*/ 12202607 w 12202607"/>
              <a:gd name="connsiteY2" fmla="*/ 1597902 h 3040825"/>
              <a:gd name="connsiteX3" fmla="*/ 3108491 w 12202607"/>
              <a:gd name="connsiteY3" fmla="*/ 1597175 h 3040825"/>
              <a:gd name="connsiteX4" fmla="*/ 5934883 w 12202607"/>
              <a:gd name="connsiteY4" fmla="*/ 3029083 h 3040825"/>
              <a:gd name="connsiteX5" fmla="*/ 5584671 w 12202607"/>
              <a:gd name="connsiteY5" fmla="*/ 3040777 h 3040825"/>
              <a:gd name="connsiteX6" fmla="*/ 0 w 12202607"/>
              <a:gd name="connsiteY6" fmla="*/ 167621 h 3040825"/>
              <a:gd name="connsiteX7" fmla="*/ 3142 w 12202607"/>
              <a:gd name="connsiteY7" fmla="*/ 0 h 3040825"/>
              <a:gd name="connsiteX8" fmla="*/ 2874268 w 12202607"/>
              <a:gd name="connsiteY8" fmla="*/ 1465325 h 3040825"/>
              <a:gd name="connsiteX0" fmla="*/ 2874268 w 12202607"/>
              <a:gd name="connsiteY0" fmla="*/ 1465325 h 3040825"/>
              <a:gd name="connsiteX1" fmla="*/ 12202607 w 12202607"/>
              <a:gd name="connsiteY1" fmla="*/ 1465325 h 3040825"/>
              <a:gd name="connsiteX2" fmla="*/ 12202607 w 12202607"/>
              <a:gd name="connsiteY2" fmla="*/ 1597902 h 3040825"/>
              <a:gd name="connsiteX3" fmla="*/ 3108491 w 12202607"/>
              <a:gd name="connsiteY3" fmla="*/ 1597175 h 3040825"/>
              <a:gd name="connsiteX4" fmla="*/ 5934883 w 12202607"/>
              <a:gd name="connsiteY4" fmla="*/ 3029083 h 3040825"/>
              <a:gd name="connsiteX5" fmla="*/ 5584671 w 12202607"/>
              <a:gd name="connsiteY5" fmla="*/ 3040777 h 3040825"/>
              <a:gd name="connsiteX6" fmla="*/ 0 w 12202607"/>
              <a:gd name="connsiteY6" fmla="*/ 398848 h 3040825"/>
              <a:gd name="connsiteX7" fmla="*/ 3142 w 12202607"/>
              <a:gd name="connsiteY7" fmla="*/ 0 h 3040825"/>
              <a:gd name="connsiteX8" fmla="*/ 2874268 w 12202607"/>
              <a:gd name="connsiteY8" fmla="*/ 1465325 h 3040825"/>
              <a:gd name="connsiteX0" fmla="*/ 2902676 w 12231015"/>
              <a:gd name="connsiteY0" fmla="*/ 1276139 h 2851639"/>
              <a:gd name="connsiteX1" fmla="*/ 12231015 w 12231015"/>
              <a:gd name="connsiteY1" fmla="*/ 1276139 h 2851639"/>
              <a:gd name="connsiteX2" fmla="*/ 12231015 w 12231015"/>
              <a:gd name="connsiteY2" fmla="*/ 1408716 h 2851639"/>
              <a:gd name="connsiteX3" fmla="*/ 3136899 w 12231015"/>
              <a:gd name="connsiteY3" fmla="*/ 1407989 h 2851639"/>
              <a:gd name="connsiteX4" fmla="*/ 5963291 w 12231015"/>
              <a:gd name="connsiteY4" fmla="*/ 2839897 h 2851639"/>
              <a:gd name="connsiteX5" fmla="*/ 5613079 w 12231015"/>
              <a:gd name="connsiteY5" fmla="*/ 2851591 h 2851639"/>
              <a:gd name="connsiteX6" fmla="*/ 28408 w 12231015"/>
              <a:gd name="connsiteY6" fmla="*/ 209662 h 2851639"/>
              <a:gd name="connsiteX7" fmla="*/ 19 w 12231015"/>
              <a:gd name="connsiteY7" fmla="*/ 0 h 2851639"/>
              <a:gd name="connsiteX8" fmla="*/ 2902676 w 12231015"/>
              <a:gd name="connsiteY8" fmla="*/ 1276139 h 2851639"/>
              <a:gd name="connsiteX0" fmla="*/ 2881695 w 12210034"/>
              <a:gd name="connsiteY0" fmla="*/ 1297160 h 2872660"/>
              <a:gd name="connsiteX1" fmla="*/ 12210034 w 12210034"/>
              <a:gd name="connsiteY1" fmla="*/ 1297160 h 2872660"/>
              <a:gd name="connsiteX2" fmla="*/ 12210034 w 12210034"/>
              <a:gd name="connsiteY2" fmla="*/ 1429737 h 2872660"/>
              <a:gd name="connsiteX3" fmla="*/ 3115918 w 12210034"/>
              <a:gd name="connsiteY3" fmla="*/ 1429010 h 2872660"/>
              <a:gd name="connsiteX4" fmla="*/ 5942310 w 12210034"/>
              <a:gd name="connsiteY4" fmla="*/ 2860918 h 2872660"/>
              <a:gd name="connsiteX5" fmla="*/ 5592098 w 12210034"/>
              <a:gd name="connsiteY5" fmla="*/ 2872612 h 2872660"/>
              <a:gd name="connsiteX6" fmla="*/ 7427 w 12210034"/>
              <a:gd name="connsiteY6" fmla="*/ 230683 h 2872660"/>
              <a:gd name="connsiteX7" fmla="*/ 58 w 12210034"/>
              <a:gd name="connsiteY7" fmla="*/ 0 h 2872660"/>
              <a:gd name="connsiteX8" fmla="*/ 2881695 w 12210034"/>
              <a:gd name="connsiteY8" fmla="*/ 1297160 h 2872660"/>
              <a:gd name="connsiteX0" fmla="*/ 2881695 w 12210034"/>
              <a:gd name="connsiteY0" fmla="*/ 1297160 h 2872660"/>
              <a:gd name="connsiteX1" fmla="*/ 12210034 w 12210034"/>
              <a:gd name="connsiteY1" fmla="*/ 1297160 h 2872660"/>
              <a:gd name="connsiteX2" fmla="*/ 12210034 w 12210034"/>
              <a:gd name="connsiteY2" fmla="*/ 1429737 h 2872660"/>
              <a:gd name="connsiteX3" fmla="*/ 3115918 w 12210034"/>
              <a:gd name="connsiteY3" fmla="*/ 1429010 h 2872660"/>
              <a:gd name="connsiteX4" fmla="*/ 5942310 w 12210034"/>
              <a:gd name="connsiteY4" fmla="*/ 2860918 h 2872660"/>
              <a:gd name="connsiteX5" fmla="*/ 5644650 w 12210034"/>
              <a:gd name="connsiteY5" fmla="*/ 2872612 h 2872660"/>
              <a:gd name="connsiteX6" fmla="*/ 7427 w 12210034"/>
              <a:gd name="connsiteY6" fmla="*/ 230683 h 2872660"/>
              <a:gd name="connsiteX7" fmla="*/ 58 w 12210034"/>
              <a:gd name="connsiteY7" fmla="*/ 0 h 2872660"/>
              <a:gd name="connsiteX8" fmla="*/ 2881695 w 12210034"/>
              <a:gd name="connsiteY8" fmla="*/ 1297160 h 2872660"/>
              <a:gd name="connsiteX0" fmla="*/ 2881695 w 12210034"/>
              <a:gd name="connsiteY0" fmla="*/ 1297160 h 2914667"/>
              <a:gd name="connsiteX1" fmla="*/ 12210034 w 12210034"/>
              <a:gd name="connsiteY1" fmla="*/ 1297160 h 2914667"/>
              <a:gd name="connsiteX2" fmla="*/ 12210034 w 12210034"/>
              <a:gd name="connsiteY2" fmla="*/ 1429737 h 2914667"/>
              <a:gd name="connsiteX3" fmla="*/ 3115918 w 12210034"/>
              <a:gd name="connsiteY3" fmla="*/ 1429010 h 2914667"/>
              <a:gd name="connsiteX4" fmla="*/ 5942310 w 12210034"/>
              <a:gd name="connsiteY4" fmla="*/ 2860918 h 2914667"/>
              <a:gd name="connsiteX5" fmla="*/ 5781285 w 12210034"/>
              <a:gd name="connsiteY5" fmla="*/ 2914654 h 2914667"/>
              <a:gd name="connsiteX6" fmla="*/ 7427 w 12210034"/>
              <a:gd name="connsiteY6" fmla="*/ 230683 h 2914667"/>
              <a:gd name="connsiteX7" fmla="*/ 58 w 12210034"/>
              <a:gd name="connsiteY7" fmla="*/ 0 h 2914667"/>
              <a:gd name="connsiteX8" fmla="*/ 2881695 w 12210034"/>
              <a:gd name="connsiteY8" fmla="*/ 1297160 h 2914667"/>
              <a:gd name="connsiteX0" fmla="*/ 2881695 w 12210034"/>
              <a:gd name="connsiteY0" fmla="*/ 1297160 h 2923981"/>
              <a:gd name="connsiteX1" fmla="*/ 12210034 w 12210034"/>
              <a:gd name="connsiteY1" fmla="*/ 1297160 h 2923981"/>
              <a:gd name="connsiteX2" fmla="*/ 12210034 w 12210034"/>
              <a:gd name="connsiteY2" fmla="*/ 1429737 h 2923981"/>
              <a:gd name="connsiteX3" fmla="*/ 3115918 w 12210034"/>
              <a:gd name="connsiteY3" fmla="*/ 1429010 h 2923981"/>
              <a:gd name="connsiteX4" fmla="*/ 6142007 w 12210034"/>
              <a:gd name="connsiteY4" fmla="*/ 2923981 h 2923981"/>
              <a:gd name="connsiteX5" fmla="*/ 5781285 w 12210034"/>
              <a:gd name="connsiteY5" fmla="*/ 2914654 h 2923981"/>
              <a:gd name="connsiteX6" fmla="*/ 7427 w 12210034"/>
              <a:gd name="connsiteY6" fmla="*/ 230683 h 2923981"/>
              <a:gd name="connsiteX7" fmla="*/ 58 w 12210034"/>
              <a:gd name="connsiteY7" fmla="*/ 0 h 2923981"/>
              <a:gd name="connsiteX8" fmla="*/ 2881695 w 12210034"/>
              <a:gd name="connsiteY8" fmla="*/ 1297160 h 2923981"/>
              <a:gd name="connsiteX0" fmla="*/ 2881695 w 12210034"/>
              <a:gd name="connsiteY0" fmla="*/ 1297160 h 2925304"/>
              <a:gd name="connsiteX1" fmla="*/ 12210034 w 12210034"/>
              <a:gd name="connsiteY1" fmla="*/ 1297160 h 2925304"/>
              <a:gd name="connsiteX2" fmla="*/ 12210034 w 12210034"/>
              <a:gd name="connsiteY2" fmla="*/ 1429737 h 2925304"/>
              <a:gd name="connsiteX3" fmla="*/ 3115918 w 12210034"/>
              <a:gd name="connsiteY3" fmla="*/ 1429010 h 2925304"/>
              <a:gd name="connsiteX4" fmla="*/ 6142007 w 12210034"/>
              <a:gd name="connsiteY4" fmla="*/ 2923981 h 2925304"/>
              <a:gd name="connsiteX5" fmla="*/ 5959961 w 12210034"/>
              <a:gd name="connsiteY5" fmla="*/ 2925164 h 2925304"/>
              <a:gd name="connsiteX6" fmla="*/ 7427 w 12210034"/>
              <a:gd name="connsiteY6" fmla="*/ 230683 h 2925304"/>
              <a:gd name="connsiteX7" fmla="*/ 58 w 12210034"/>
              <a:gd name="connsiteY7" fmla="*/ 0 h 2925304"/>
              <a:gd name="connsiteX8" fmla="*/ 2881695 w 12210034"/>
              <a:gd name="connsiteY8" fmla="*/ 1297160 h 2925304"/>
              <a:gd name="connsiteX0" fmla="*/ 2881695 w 12210034"/>
              <a:gd name="connsiteY0" fmla="*/ 1381243 h 3009387"/>
              <a:gd name="connsiteX1" fmla="*/ 12210034 w 12210034"/>
              <a:gd name="connsiteY1" fmla="*/ 1381243 h 3009387"/>
              <a:gd name="connsiteX2" fmla="*/ 12210034 w 12210034"/>
              <a:gd name="connsiteY2" fmla="*/ 1513820 h 3009387"/>
              <a:gd name="connsiteX3" fmla="*/ 3115918 w 12210034"/>
              <a:gd name="connsiteY3" fmla="*/ 1513093 h 3009387"/>
              <a:gd name="connsiteX4" fmla="*/ 6142007 w 12210034"/>
              <a:gd name="connsiteY4" fmla="*/ 3008064 h 3009387"/>
              <a:gd name="connsiteX5" fmla="*/ 5959961 w 12210034"/>
              <a:gd name="connsiteY5" fmla="*/ 3009247 h 3009387"/>
              <a:gd name="connsiteX6" fmla="*/ 7427 w 12210034"/>
              <a:gd name="connsiteY6" fmla="*/ 314766 h 3009387"/>
              <a:gd name="connsiteX7" fmla="*/ 58 w 12210034"/>
              <a:gd name="connsiteY7" fmla="*/ 0 h 3009387"/>
              <a:gd name="connsiteX8" fmla="*/ 2881695 w 12210034"/>
              <a:gd name="connsiteY8" fmla="*/ 1381243 h 3009387"/>
              <a:gd name="connsiteX0" fmla="*/ 2881695 w 12210034"/>
              <a:gd name="connsiteY0" fmla="*/ 1381243 h 3019805"/>
              <a:gd name="connsiteX1" fmla="*/ 12210034 w 12210034"/>
              <a:gd name="connsiteY1" fmla="*/ 1381243 h 3019805"/>
              <a:gd name="connsiteX2" fmla="*/ 12210034 w 12210034"/>
              <a:gd name="connsiteY2" fmla="*/ 1513820 h 3019805"/>
              <a:gd name="connsiteX3" fmla="*/ 3115918 w 12210034"/>
              <a:gd name="connsiteY3" fmla="*/ 1513093 h 3019805"/>
              <a:gd name="connsiteX4" fmla="*/ 6142007 w 12210034"/>
              <a:gd name="connsiteY4" fmla="*/ 3008064 h 3019805"/>
              <a:gd name="connsiteX5" fmla="*/ 6033533 w 12210034"/>
              <a:gd name="connsiteY5" fmla="*/ 3019757 h 3019805"/>
              <a:gd name="connsiteX6" fmla="*/ 7427 w 12210034"/>
              <a:gd name="connsiteY6" fmla="*/ 314766 h 3019805"/>
              <a:gd name="connsiteX7" fmla="*/ 58 w 12210034"/>
              <a:gd name="connsiteY7" fmla="*/ 0 h 3019805"/>
              <a:gd name="connsiteX8" fmla="*/ 2881695 w 12210034"/>
              <a:gd name="connsiteY8" fmla="*/ 1381243 h 3019805"/>
              <a:gd name="connsiteX0" fmla="*/ 2881695 w 12210034"/>
              <a:gd name="connsiteY0" fmla="*/ 1381243 h 3010400"/>
              <a:gd name="connsiteX1" fmla="*/ 12210034 w 12210034"/>
              <a:gd name="connsiteY1" fmla="*/ 1381243 h 3010400"/>
              <a:gd name="connsiteX2" fmla="*/ 12210034 w 12210034"/>
              <a:gd name="connsiteY2" fmla="*/ 1513820 h 3010400"/>
              <a:gd name="connsiteX3" fmla="*/ 3115918 w 12210034"/>
              <a:gd name="connsiteY3" fmla="*/ 1513093 h 3010400"/>
              <a:gd name="connsiteX4" fmla="*/ 6142007 w 12210034"/>
              <a:gd name="connsiteY4" fmla="*/ 3008064 h 3010400"/>
              <a:gd name="connsiteX5" fmla="*/ 6047747 w 12210034"/>
              <a:gd name="connsiteY5" fmla="*/ 3010282 h 3010400"/>
              <a:gd name="connsiteX6" fmla="*/ 7427 w 12210034"/>
              <a:gd name="connsiteY6" fmla="*/ 314766 h 3010400"/>
              <a:gd name="connsiteX7" fmla="*/ 58 w 12210034"/>
              <a:gd name="connsiteY7" fmla="*/ 0 h 3010400"/>
              <a:gd name="connsiteX8" fmla="*/ 2881695 w 12210034"/>
              <a:gd name="connsiteY8" fmla="*/ 1381243 h 3010400"/>
              <a:gd name="connsiteX0" fmla="*/ 2881695 w 12210034"/>
              <a:gd name="connsiteY0" fmla="*/ 1381243 h 3010400"/>
              <a:gd name="connsiteX1" fmla="*/ 12210034 w 12210034"/>
              <a:gd name="connsiteY1" fmla="*/ 1381243 h 3010400"/>
              <a:gd name="connsiteX2" fmla="*/ 12210034 w 12210034"/>
              <a:gd name="connsiteY2" fmla="*/ 1513820 h 3010400"/>
              <a:gd name="connsiteX3" fmla="*/ 3115918 w 12210034"/>
              <a:gd name="connsiteY3" fmla="*/ 1513093 h 3010400"/>
              <a:gd name="connsiteX4" fmla="*/ 6142007 w 12210034"/>
              <a:gd name="connsiteY4" fmla="*/ 3008064 h 3010400"/>
              <a:gd name="connsiteX5" fmla="*/ 6071436 w 12210034"/>
              <a:gd name="connsiteY5" fmla="*/ 3010282 h 3010400"/>
              <a:gd name="connsiteX6" fmla="*/ 7427 w 12210034"/>
              <a:gd name="connsiteY6" fmla="*/ 314766 h 3010400"/>
              <a:gd name="connsiteX7" fmla="*/ 58 w 12210034"/>
              <a:gd name="connsiteY7" fmla="*/ 0 h 3010400"/>
              <a:gd name="connsiteX8" fmla="*/ 2881695 w 12210034"/>
              <a:gd name="connsiteY8" fmla="*/ 1381243 h 3010400"/>
              <a:gd name="connsiteX0" fmla="*/ 2881695 w 12210034"/>
              <a:gd name="connsiteY0" fmla="*/ 1381243 h 3008064"/>
              <a:gd name="connsiteX1" fmla="*/ 12210034 w 12210034"/>
              <a:gd name="connsiteY1" fmla="*/ 1381243 h 3008064"/>
              <a:gd name="connsiteX2" fmla="*/ 12210034 w 12210034"/>
              <a:gd name="connsiteY2" fmla="*/ 1513820 h 3008064"/>
              <a:gd name="connsiteX3" fmla="*/ 3115918 w 12210034"/>
              <a:gd name="connsiteY3" fmla="*/ 1513093 h 3008064"/>
              <a:gd name="connsiteX4" fmla="*/ 6142007 w 12210034"/>
              <a:gd name="connsiteY4" fmla="*/ 3008064 h 3008064"/>
              <a:gd name="connsiteX5" fmla="*/ 6076174 w 12210034"/>
              <a:gd name="connsiteY5" fmla="*/ 3005544 h 3008064"/>
              <a:gd name="connsiteX6" fmla="*/ 7427 w 12210034"/>
              <a:gd name="connsiteY6" fmla="*/ 314766 h 3008064"/>
              <a:gd name="connsiteX7" fmla="*/ 58 w 12210034"/>
              <a:gd name="connsiteY7" fmla="*/ 0 h 3008064"/>
              <a:gd name="connsiteX8" fmla="*/ 2881695 w 12210034"/>
              <a:gd name="connsiteY8" fmla="*/ 1381243 h 3008064"/>
              <a:gd name="connsiteX0" fmla="*/ 2881695 w 12210034"/>
              <a:gd name="connsiteY0" fmla="*/ 1381243 h 3012802"/>
              <a:gd name="connsiteX1" fmla="*/ 12210034 w 12210034"/>
              <a:gd name="connsiteY1" fmla="*/ 1381243 h 3012802"/>
              <a:gd name="connsiteX2" fmla="*/ 12210034 w 12210034"/>
              <a:gd name="connsiteY2" fmla="*/ 1513820 h 3012802"/>
              <a:gd name="connsiteX3" fmla="*/ 3115918 w 12210034"/>
              <a:gd name="connsiteY3" fmla="*/ 1513093 h 3012802"/>
              <a:gd name="connsiteX4" fmla="*/ 6160958 w 12210034"/>
              <a:gd name="connsiteY4" fmla="*/ 3012802 h 3012802"/>
              <a:gd name="connsiteX5" fmla="*/ 6076174 w 12210034"/>
              <a:gd name="connsiteY5" fmla="*/ 3005544 h 3012802"/>
              <a:gd name="connsiteX6" fmla="*/ 7427 w 12210034"/>
              <a:gd name="connsiteY6" fmla="*/ 314766 h 3012802"/>
              <a:gd name="connsiteX7" fmla="*/ 58 w 12210034"/>
              <a:gd name="connsiteY7" fmla="*/ 0 h 3012802"/>
              <a:gd name="connsiteX8" fmla="*/ 2881695 w 12210034"/>
              <a:gd name="connsiteY8" fmla="*/ 1381243 h 3012802"/>
              <a:gd name="connsiteX0" fmla="*/ 2881695 w 12210034"/>
              <a:gd name="connsiteY0" fmla="*/ 1381243 h 3005662"/>
              <a:gd name="connsiteX1" fmla="*/ 12210034 w 12210034"/>
              <a:gd name="connsiteY1" fmla="*/ 1381243 h 3005662"/>
              <a:gd name="connsiteX2" fmla="*/ 12210034 w 12210034"/>
              <a:gd name="connsiteY2" fmla="*/ 1513820 h 3005662"/>
              <a:gd name="connsiteX3" fmla="*/ 3115918 w 12210034"/>
              <a:gd name="connsiteY3" fmla="*/ 1513093 h 3005662"/>
              <a:gd name="connsiteX4" fmla="*/ 6160958 w 12210034"/>
              <a:gd name="connsiteY4" fmla="*/ 3003326 h 3005662"/>
              <a:gd name="connsiteX5" fmla="*/ 6076174 w 12210034"/>
              <a:gd name="connsiteY5" fmla="*/ 3005544 h 3005662"/>
              <a:gd name="connsiteX6" fmla="*/ 7427 w 12210034"/>
              <a:gd name="connsiteY6" fmla="*/ 314766 h 3005662"/>
              <a:gd name="connsiteX7" fmla="*/ 58 w 12210034"/>
              <a:gd name="connsiteY7" fmla="*/ 0 h 3005662"/>
              <a:gd name="connsiteX8" fmla="*/ 2881695 w 12210034"/>
              <a:gd name="connsiteY8" fmla="*/ 1381243 h 3005662"/>
              <a:gd name="connsiteX0" fmla="*/ 2881695 w 12210034"/>
              <a:gd name="connsiteY0" fmla="*/ 1381243 h 3012801"/>
              <a:gd name="connsiteX1" fmla="*/ 12210034 w 12210034"/>
              <a:gd name="connsiteY1" fmla="*/ 1381243 h 3012801"/>
              <a:gd name="connsiteX2" fmla="*/ 12210034 w 12210034"/>
              <a:gd name="connsiteY2" fmla="*/ 1513820 h 3012801"/>
              <a:gd name="connsiteX3" fmla="*/ 3115918 w 12210034"/>
              <a:gd name="connsiteY3" fmla="*/ 1513093 h 3012801"/>
              <a:gd name="connsiteX4" fmla="*/ 6156220 w 12210034"/>
              <a:gd name="connsiteY4" fmla="*/ 3012801 h 3012801"/>
              <a:gd name="connsiteX5" fmla="*/ 6076174 w 12210034"/>
              <a:gd name="connsiteY5" fmla="*/ 3005544 h 3012801"/>
              <a:gd name="connsiteX6" fmla="*/ 7427 w 12210034"/>
              <a:gd name="connsiteY6" fmla="*/ 314766 h 3012801"/>
              <a:gd name="connsiteX7" fmla="*/ 58 w 12210034"/>
              <a:gd name="connsiteY7" fmla="*/ 0 h 3012801"/>
              <a:gd name="connsiteX8" fmla="*/ 2881695 w 12210034"/>
              <a:gd name="connsiteY8" fmla="*/ 1381243 h 3012801"/>
              <a:gd name="connsiteX0" fmla="*/ 2881695 w 12210034"/>
              <a:gd name="connsiteY0" fmla="*/ 1381243 h 3005662"/>
              <a:gd name="connsiteX1" fmla="*/ 12210034 w 12210034"/>
              <a:gd name="connsiteY1" fmla="*/ 1381243 h 3005662"/>
              <a:gd name="connsiteX2" fmla="*/ 12210034 w 12210034"/>
              <a:gd name="connsiteY2" fmla="*/ 1513820 h 3005662"/>
              <a:gd name="connsiteX3" fmla="*/ 3115918 w 12210034"/>
              <a:gd name="connsiteY3" fmla="*/ 1513093 h 3005662"/>
              <a:gd name="connsiteX4" fmla="*/ 6184647 w 12210034"/>
              <a:gd name="connsiteY4" fmla="*/ 3003325 h 3005662"/>
              <a:gd name="connsiteX5" fmla="*/ 6076174 w 12210034"/>
              <a:gd name="connsiteY5" fmla="*/ 3005544 h 3005662"/>
              <a:gd name="connsiteX6" fmla="*/ 7427 w 12210034"/>
              <a:gd name="connsiteY6" fmla="*/ 314766 h 3005662"/>
              <a:gd name="connsiteX7" fmla="*/ 58 w 12210034"/>
              <a:gd name="connsiteY7" fmla="*/ 0 h 3005662"/>
              <a:gd name="connsiteX8" fmla="*/ 2881695 w 12210034"/>
              <a:gd name="connsiteY8" fmla="*/ 1381243 h 3005662"/>
              <a:gd name="connsiteX0" fmla="*/ 2881695 w 12210034"/>
              <a:gd name="connsiteY0" fmla="*/ 1381243 h 3009319"/>
              <a:gd name="connsiteX1" fmla="*/ 12210034 w 12210034"/>
              <a:gd name="connsiteY1" fmla="*/ 1381243 h 3009319"/>
              <a:gd name="connsiteX2" fmla="*/ 12210034 w 12210034"/>
              <a:gd name="connsiteY2" fmla="*/ 1513820 h 3009319"/>
              <a:gd name="connsiteX3" fmla="*/ 3115918 w 12210034"/>
              <a:gd name="connsiteY3" fmla="*/ 1513093 h 3009319"/>
              <a:gd name="connsiteX4" fmla="*/ 6184647 w 12210034"/>
              <a:gd name="connsiteY4" fmla="*/ 3003325 h 3009319"/>
              <a:gd name="connsiteX5" fmla="*/ 6076174 w 12210034"/>
              <a:gd name="connsiteY5" fmla="*/ 3005544 h 3009319"/>
              <a:gd name="connsiteX6" fmla="*/ 7427 w 12210034"/>
              <a:gd name="connsiteY6" fmla="*/ 314766 h 3009319"/>
              <a:gd name="connsiteX7" fmla="*/ 58 w 12210034"/>
              <a:gd name="connsiteY7" fmla="*/ 0 h 3009319"/>
              <a:gd name="connsiteX8" fmla="*/ 2881695 w 12210034"/>
              <a:gd name="connsiteY8" fmla="*/ 1381243 h 3009319"/>
              <a:gd name="connsiteX0" fmla="*/ 2881695 w 12210034"/>
              <a:gd name="connsiteY0" fmla="*/ 1381243 h 3009319"/>
              <a:gd name="connsiteX1" fmla="*/ 12210034 w 12210034"/>
              <a:gd name="connsiteY1" fmla="*/ 1381243 h 3009319"/>
              <a:gd name="connsiteX2" fmla="*/ 12210034 w 12210034"/>
              <a:gd name="connsiteY2" fmla="*/ 1513820 h 3009319"/>
              <a:gd name="connsiteX3" fmla="*/ 3115918 w 12210034"/>
              <a:gd name="connsiteY3" fmla="*/ 1513093 h 3009319"/>
              <a:gd name="connsiteX4" fmla="*/ 6179909 w 12210034"/>
              <a:gd name="connsiteY4" fmla="*/ 3003325 h 3009319"/>
              <a:gd name="connsiteX5" fmla="*/ 6076174 w 12210034"/>
              <a:gd name="connsiteY5" fmla="*/ 3005544 h 3009319"/>
              <a:gd name="connsiteX6" fmla="*/ 7427 w 12210034"/>
              <a:gd name="connsiteY6" fmla="*/ 314766 h 3009319"/>
              <a:gd name="connsiteX7" fmla="*/ 58 w 12210034"/>
              <a:gd name="connsiteY7" fmla="*/ 0 h 3009319"/>
              <a:gd name="connsiteX8" fmla="*/ 2881695 w 12210034"/>
              <a:gd name="connsiteY8" fmla="*/ 1381243 h 3009319"/>
              <a:gd name="connsiteX0" fmla="*/ 2881695 w 12210034"/>
              <a:gd name="connsiteY0" fmla="*/ 1381243 h 3007328"/>
              <a:gd name="connsiteX1" fmla="*/ 12210034 w 12210034"/>
              <a:gd name="connsiteY1" fmla="*/ 1381243 h 3007328"/>
              <a:gd name="connsiteX2" fmla="*/ 12210034 w 12210034"/>
              <a:gd name="connsiteY2" fmla="*/ 1513820 h 3007328"/>
              <a:gd name="connsiteX3" fmla="*/ 3115918 w 12210034"/>
              <a:gd name="connsiteY3" fmla="*/ 1513093 h 3007328"/>
              <a:gd name="connsiteX4" fmla="*/ 6179909 w 12210034"/>
              <a:gd name="connsiteY4" fmla="*/ 3003325 h 3007328"/>
              <a:gd name="connsiteX5" fmla="*/ 6076174 w 12210034"/>
              <a:gd name="connsiteY5" fmla="*/ 3005544 h 3007328"/>
              <a:gd name="connsiteX6" fmla="*/ 7427 w 12210034"/>
              <a:gd name="connsiteY6" fmla="*/ 314766 h 3007328"/>
              <a:gd name="connsiteX7" fmla="*/ 58 w 12210034"/>
              <a:gd name="connsiteY7" fmla="*/ 0 h 3007328"/>
              <a:gd name="connsiteX8" fmla="*/ 2881695 w 12210034"/>
              <a:gd name="connsiteY8" fmla="*/ 1381243 h 3007328"/>
              <a:gd name="connsiteX0" fmla="*/ 2881695 w 12210034"/>
              <a:gd name="connsiteY0" fmla="*/ 1381243 h 3007328"/>
              <a:gd name="connsiteX1" fmla="*/ 12210034 w 12210034"/>
              <a:gd name="connsiteY1" fmla="*/ 1381243 h 3007328"/>
              <a:gd name="connsiteX2" fmla="*/ 12210034 w 12210034"/>
              <a:gd name="connsiteY2" fmla="*/ 1513820 h 3007328"/>
              <a:gd name="connsiteX3" fmla="*/ 3115918 w 12210034"/>
              <a:gd name="connsiteY3" fmla="*/ 1513093 h 3007328"/>
              <a:gd name="connsiteX4" fmla="*/ 6175171 w 12210034"/>
              <a:gd name="connsiteY4" fmla="*/ 3003325 h 3007328"/>
              <a:gd name="connsiteX5" fmla="*/ 6076174 w 12210034"/>
              <a:gd name="connsiteY5" fmla="*/ 3005544 h 3007328"/>
              <a:gd name="connsiteX6" fmla="*/ 7427 w 12210034"/>
              <a:gd name="connsiteY6" fmla="*/ 314766 h 3007328"/>
              <a:gd name="connsiteX7" fmla="*/ 58 w 12210034"/>
              <a:gd name="connsiteY7" fmla="*/ 0 h 3007328"/>
              <a:gd name="connsiteX8" fmla="*/ 2881695 w 12210034"/>
              <a:gd name="connsiteY8" fmla="*/ 1381243 h 3007328"/>
              <a:gd name="connsiteX0" fmla="*/ 2989498 w 12317837"/>
              <a:gd name="connsiteY0" fmla="*/ 1107249 h 2733334"/>
              <a:gd name="connsiteX1" fmla="*/ 12317837 w 12317837"/>
              <a:gd name="connsiteY1" fmla="*/ 1107249 h 2733334"/>
              <a:gd name="connsiteX2" fmla="*/ 12317837 w 12317837"/>
              <a:gd name="connsiteY2" fmla="*/ 1239826 h 2733334"/>
              <a:gd name="connsiteX3" fmla="*/ 3223721 w 12317837"/>
              <a:gd name="connsiteY3" fmla="*/ 1239099 h 2733334"/>
              <a:gd name="connsiteX4" fmla="*/ 6282974 w 12317837"/>
              <a:gd name="connsiteY4" fmla="*/ 2729331 h 2733334"/>
              <a:gd name="connsiteX5" fmla="*/ 6183977 w 12317837"/>
              <a:gd name="connsiteY5" fmla="*/ 2731550 h 2733334"/>
              <a:gd name="connsiteX6" fmla="*/ 115230 w 12317837"/>
              <a:gd name="connsiteY6" fmla="*/ 40772 h 2733334"/>
              <a:gd name="connsiteX7" fmla="*/ 2989498 w 12317837"/>
              <a:gd name="connsiteY7" fmla="*/ 1107249 h 2733334"/>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407148 w 9328339"/>
              <a:gd name="connsiteY6" fmla="*/ 134162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400967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229647 w 9328339"/>
              <a:gd name="connsiteY6" fmla="*/ 139541 h 1626085"/>
              <a:gd name="connsiteX7" fmla="*/ 0 w 9328339"/>
              <a:gd name="connsiteY7" fmla="*/ 0 h 1626085"/>
              <a:gd name="connsiteX0" fmla="*/ 178926 w 9507265"/>
              <a:gd name="connsiteY0" fmla="*/ 0 h 1626085"/>
              <a:gd name="connsiteX1" fmla="*/ 9507265 w 9507265"/>
              <a:gd name="connsiteY1" fmla="*/ 0 h 1626085"/>
              <a:gd name="connsiteX2" fmla="*/ 9507265 w 9507265"/>
              <a:gd name="connsiteY2" fmla="*/ 132577 h 1626085"/>
              <a:gd name="connsiteX3" fmla="*/ 682090 w 9507265"/>
              <a:gd name="connsiteY3" fmla="*/ 131850 h 1626085"/>
              <a:gd name="connsiteX4" fmla="*/ 3472402 w 9507265"/>
              <a:gd name="connsiteY4" fmla="*/ 1622082 h 1626085"/>
              <a:gd name="connsiteX5" fmla="*/ 3373405 w 9507265"/>
              <a:gd name="connsiteY5" fmla="*/ 1624301 h 1626085"/>
              <a:gd name="connsiteX6" fmla="*/ 178926 w 9507265"/>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13797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320370 w 9328339"/>
              <a:gd name="connsiteY4" fmla="*/ 1622082 h 1626085"/>
              <a:gd name="connsiteX5" fmla="*/ 3113797 w 9328339"/>
              <a:gd name="connsiteY5" fmla="*/ 1624301 h 1626085"/>
              <a:gd name="connsiteX6" fmla="*/ 0 w 9328339"/>
              <a:gd name="connsiteY6" fmla="*/ 0 h 1626085"/>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20370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20370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47264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47264 w 9328339"/>
              <a:gd name="connsiteY4" fmla="*/ 1622082 h 1624547"/>
              <a:gd name="connsiteX5" fmla="*/ 3092282 w 9328339"/>
              <a:gd name="connsiteY5" fmla="*/ 1618922 h 1624547"/>
              <a:gd name="connsiteX6" fmla="*/ 0 w 9328339"/>
              <a:gd name="connsiteY6" fmla="*/ 0 h 1624547"/>
              <a:gd name="connsiteX0" fmla="*/ 0 w 9328339"/>
              <a:gd name="connsiteY0" fmla="*/ 0 h 1622082"/>
              <a:gd name="connsiteX1" fmla="*/ 9328339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9328339"/>
              <a:gd name="connsiteY0" fmla="*/ 0 h 1622082"/>
              <a:gd name="connsiteX1" fmla="*/ 9328339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9328339"/>
              <a:gd name="connsiteY0" fmla="*/ 0 h 1622082"/>
              <a:gd name="connsiteX1" fmla="*/ 5982711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5982711"/>
              <a:gd name="connsiteY0" fmla="*/ 0 h 1622082"/>
              <a:gd name="connsiteX1" fmla="*/ 5982711 w 5982711"/>
              <a:gd name="connsiteY1" fmla="*/ 0 h 1622082"/>
              <a:gd name="connsiteX2" fmla="*/ 5950438 w 5982711"/>
              <a:gd name="connsiteY2" fmla="*/ 154092 h 1622082"/>
              <a:gd name="connsiteX3" fmla="*/ 503164 w 5982711"/>
              <a:gd name="connsiteY3" fmla="*/ 131850 h 1622082"/>
              <a:gd name="connsiteX4" fmla="*/ 3347264 w 5982711"/>
              <a:gd name="connsiteY4" fmla="*/ 1622082 h 1622082"/>
              <a:gd name="connsiteX5" fmla="*/ 3092282 w 5982711"/>
              <a:gd name="connsiteY5" fmla="*/ 1618922 h 1622082"/>
              <a:gd name="connsiteX6" fmla="*/ 0 w 5982711"/>
              <a:gd name="connsiteY6" fmla="*/ 0 h 1622082"/>
              <a:gd name="connsiteX0" fmla="*/ 0 w 5950438"/>
              <a:gd name="connsiteY0" fmla="*/ 0 h 1622082"/>
              <a:gd name="connsiteX1" fmla="*/ 5950438 w 5950438"/>
              <a:gd name="connsiteY1" fmla="*/ 0 h 1622082"/>
              <a:gd name="connsiteX2" fmla="*/ 5950438 w 5950438"/>
              <a:gd name="connsiteY2" fmla="*/ 154092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46948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51710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46948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24244"/>
              <a:gd name="connsiteY0" fmla="*/ 0 h 1622082"/>
              <a:gd name="connsiteX1" fmla="*/ 5924244 w 5924244"/>
              <a:gd name="connsiteY1" fmla="*/ 0 h 1622082"/>
              <a:gd name="connsiteX2" fmla="*/ 5921863 w 5924244"/>
              <a:gd name="connsiteY2" fmla="*/ 146948 h 1622082"/>
              <a:gd name="connsiteX3" fmla="*/ 503164 w 5924244"/>
              <a:gd name="connsiteY3" fmla="*/ 131850 h 1622082"/>
              <a:gd name="connsiteX4" fmla="*/ 3347264 w 5924244"/>
              <a:gd name="connsiteY4" fmla="*/ 1622082 h 1622082"/>
              <a:gd name="connsiteX5" fmla="*/ 3092282 w 5924244"/>
              <a:gd name="connsiteY5" fmla="*/ 1618922 h 1622082"/>
              <a:gd name="connsiteX6" fmla="*/ 0 w 5924244"/>
              <a:gd name="connsiteY6" fmla="*/ 0 h 1622082"/>
              <a:gd name="connsiteX0" fmla="*/ 0 w 5924244"/>
              <a:gd name="connsiteY0" fmla="*/ 0 h 1622082"/>
              <a:gd name="connsiteX1" fmla="*/ 5924244 w 5924244"/>
              <a:gd name="connsiteY1" fmla="*/ 0 h 1622082"/>
              <a:gd name="connsiteX2" fmla="*/ 5919481 w 5924244"/>
              <a:gd name="connsiteY2" fmla="*/ 146948 h 1622082"/>
              <a:gd name="connsiteX3" fmla="*/ 503164 w 5924244"/>
              <a:gd name="connsiteY3" fmla="*/ 131850 h 1622082"/>
              <a:gd name="connsiteX4" fmla="*/ 3347264 w 5924244"/>
              <a:gd name="connsiteY4" fmla="*/ 1622082 h 1622082"/>
              <a:gd name="connsiteX5" fmla="*/ 3092282 w 5924244"/>
              <a:gd name="connsiteY5" fmla="*/ 1618922 h 1622082"/>
              <a:gd name="connsiteX6" fmla="*/ 0 w 5924244"/>
              <a:gd name="connsiteY6" fmla="*/ 0 h 1622082"/>
              <a:gd name="connsiteX0" fmla="*/ 0 w 5919586"/>
              <a:gd name="connsiteY0" fmla="*/ 0 h 1622082"/>
              <a:gd name="connsiteX1" fmla="*/ 5917101 w 5919586"/>
              <a:gd name="connsiteY1" fmla="*/ 0 h 1622082"/>
              <a:gd name="connsiteX2" fmla="*/ 5919481 w 5919586"/>
              <a:gd name="connsiteY2" fmla="*/ 146948 h 1622082"/>
              <a:gd name="connsiteX3" fmla="*/ 503164 w 5919586"/>
              <a:gd name="connsiteY3" fmla="*/ 131850 h 1622082"/>
              <a:gd name="connsiteX4" fmla="*/ 3347264 w 5919586"/>
              <a:gd name="connsiteY4" fmla="*/ 1622082 h 1622082"/>
              <a:gd name="connsiteX5" fmla="*/ 3092282 w 5919586"/>
              <a:gd name="connsiteY5" fmla="*/ 1618922 h 1622082"/>
              <a:gd name="connsiteX6" fmla="*/ 0 w 5919586"/>
              <a:gd name="connsiteY6" fmla="*/ 0 h 1622082"/>
              <a:gd name="connsiteX0" fmla="*/ 0 w 5917101"/>
              <a:gd name="connsiteY0" fmla="*/ 0 h 1622082"/>
              <a:gd name="connsiteX1" fmla="*/ 5917101 w 5917101"/>
              <a:gd name="connsiteY1" fmla="*/ 0 h 1622082"/>
              <a:gd name="connsiteX2" fmla="*/ 5914718 w 5917101"/>
              <a:gd name="connsiteY2" fmla="*/ 146948 h 1622082"/>
              <a:gd name="connsiteX3" fmla="*/ 503164 w 5917101"/>
              <a:gd name="connsiteY3" fmla="*/ 131850 h 1622082"/>
              <a:gd name="connsiteX4" fmla="*/ 3347264 w 5917101"/>
              <a:gd name="connsiteY4" fmla="*/ 1622082 h 1622082"/>
              <a:gd name="connsiteX5" fmla="*/ 3092282 w 5917101"/>
              <a:gd name="connsiteY5" fmla="*/ 1618922 h 1622082"/>
              <a:gd name="connsiteX6" fmla="*/ 0 w 5917101"/>
              <a:gd name="connsiteY6" fmla="*/ 0 h 1622082"/>
              <a:gd name="connsiteX0" fmla="*/ 0 w 5914947"/>
              <a:gd name="connsiteY0" fmla="*/ 0 h 1622082"/>
              <a:gd name="connsiteX1" fmla="*/ 5914720 w 5914947"/>
              <a:gd name="connsiteY1" fmla="*/ 0 h 1622082"/>
              <a:gd name="connsiteX2" fmla="*/ 5914718 w 5914947"/>
              <a:gd name="connsiteY2" fmla="*/ 146948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1622082"/>
              <a:gd name="connsiteX1" fmla="*/ 5914720 w 5914947"/>
              <a:gd name="connsiteY1" fmla="*/ 0 h 1622082"/>
              <a:gd name="connsiteX2" fmla="*/ 5914718 w 5914947"/>
              <a:gd name="connsiteY2" fmla="*/ 139805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1622082"/>
              <a:gd name="connsiteX1" fmla="*/ 5914720 w 5914947"/>
              <a:gd name="connsiteY1" fmla="*/ 0 h 1622082"/>
              <a:gd name="connsiteX2" fmla="*/ 5914718 w 5914947"/>
              <a:gd name="connsiteY2" fmla="*/ 137423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2451958"/>
              <a:gd name="connsiteX1" fmla="*/ 5914720 w 5914947"/>
              <a:gd name="connsiteY1" fmla="*/ 0 h 2451958"/>
              <a:gd name="connsiteX2" fmla="*/ 5914718 w 5914947"/>
              <a:gd name="connsiteY2" fmla="*/ 137423 h 2451958"/>
              <a:gd name="connsiteX3" fmla="*/ 503164 w 5914947"/>
              <a:gd name="connsiteY3" fmla="*/ 131850 h 2451958"/>
              <a:gd name="connsiteX4" fmla="*/ 5898363 w 5914947"/>
              <a:gd name="connsiteY4" fmla="*/ 2451958 h 2451958"/>
              <a:gd name="connsiteX5" fmla="*/ 3092282 w 5914947"/>
              <a:gd name="connsiteY5" fmla="*/ 1618922 h 2451958"/>
              <a:gd name="connsiteX6" fmla="*/ 0 w 5914947"/>
              <a:gd name="connsiteY6" fmla="*/ 0 h 2451958"/>
              <a:gd name="connsiteX0" fmla="*/ 0 w 5920006"/>
              <a:gd name="connsiteY0" fmla="*/ 0 h 2671635"/>
              <a:gd name="connsiteX1" fmla="*/ 5914720 w 5920006"/>
              <a:gd name="connsiteY1" fmla="*/ 0 h 2671635"/>
              <a:gd name="connsiteX2" fmla="*/ 5914718 w 5920006"/>
              <a:gd name="connsiteY2" fmla="*/ 137423 h 2671635"/>
              <a:gd name="connsiteX3" fmla="*/ 503164 w 5920006"/>
              <a:gd name="connsiteY3" fmla="*/ 131850 h 2671635"/>
              <a:gd name="connsiteX4" fmla="*/ 5898363 w 5920006"/>
              <a:gd name="connsiteY4" fmla="*/ 2451958 h 2671635"/>
              <a:gd name="connsiteX5" fmla="*/ 5920006 w 5920006"/>
              <a:gd name="connsiteY5" fmla="*/ 2671635 h 2671635"/>
              <a:gd name="connsiteX6" fmla="*/ 0 w 5920006"/>
              <a:gd name="connsiteY6" fmla="*/ 0 h 2671635"/>
              <a:gd name="connsiteX0" fmla="*/ 0 w 5914947"/>
              <a:gd name="connsiteY0" fmla="*/ 0 h 2702371"/>
              <a:gd name="connsiteX1" fmla="*/ 5914720 w 5914947"/>
              <a:gd name="connsiteY1" fmla="*/ 0 h 2702371"/>
              <a:gd name="connsiteX2" fmla="*/ 5914718 w 5914947"/>
              <a:gd name="connsiteY2" fmla="*/ 137423 h 2702371"/>
              <a:gd name="connsiteX3" fmla="*/ 503164 w 5914947"/>
              <a:gd name="connsiteY3" fmla="*/ 131850 h 2702371"/>
              <a:gd name="connsiteX4" fmla="*/ 5898363 w 5914947"/>
              <a:gd name="connsiteY4" fmla="*/ 2451958 h 2702371"/>
              <a:gd name="connsiteX5" fmla="*/ 5889270 w 5914947"/>
              <a:gd name="connsiteY5" fmla="*/ 2702371 h 2702371"/>
              <a:gd name="connsiteX6" fmla="*/ 0 w 5914947"/>
              <a:gd name="connsiteY6" fmla="*/ 0 h 2702371"/>
              <a:gd name="connsiteX0" fmla="*/ 0 w 5921415"/>
              <a:gd name="connsiteY0" fmla="*/ 0 h 2702371"/>
              <a:gd name="connsiteX1" fmla="*/ 5914720 w 5921415"/>
              <a:gd name="connsiteY1" fmla="*/ 0 h 2702371"/>
              <a:gd name="connsiteX2" fmla="*/ 5914718 w 5921415"/>
              <a:gd name="connsiteY2" fmla="*/ 137423 h 2702371"/>
              <a:gd name="connsiteX3" fmla="*/ 503164 w 5921415"/>
              <a:gd name="connsiteY3" fmla="*/ 131850 h 2702371"/>
              <a:gd name="connsiteX4" fmla="*/ 5921415 w 5921415"/>
              <a:gd name="connsiteY4" fmla="*/ 2490378 h 2702371"/>
              <a:gd name="connsiteX5" fmla="*/ 5889270 w 5921415"/>
              <a:gd name="connsiteY5" fmla="*/ 2702371 h 2702371"/>
              <a:gd name="connsiteX6" fmla="*/ 0 w 5921415"/>
              <a:gd name="connsiteY6" fmla="*/ 0 h 2702371"/>
              <a:gd name="connsiteX0" fmla="*/ 0 w 5921415"/>
              <a:gd name="connsiteY0" fmla="*/ 0 h 2710055"/>
              <a:gd name="connsiteX1" fmla="*/ 5914720 w 5921415"/>
              <a:gd name="connsiteY1" fmla="*/ 0 h 2710055"/>
              <a:gd name="connsiteX2" fmla="*/ 5914718 w 5921415"/>
              <a:gd name="connsiteY2" fmla="*/ 137423 h 2710055"/>
              <a:gd name="connsiteX3" fmla="*/ 503164 w 5921415"/>
              <a:gd name="connsiteY3" fmla="*/ 131850 h 2710055"/>
              <a:gd name="connsiteX4" fmla="*/ 5921415 w 5921415"/>
              <a:gd name="connsiteY4" fmla="*/ 2490378 h 2710055"/>
              <a:gd name="connsiteX5" fmla="*/ 5896954 w 5921415"/>
              <a:gd name="connsiteY5" fmla="*/ 2710055 h 2710055"/>
              <a:gd name="connsiteX6" fmla="*/ 0 w 5921415"/>
              <a:gd name="connsiteY6" fmla="*/ 0 h 2710055"/>
              <a:gd name="connsiteX0" fmla="*/ 0 w 5914947"/>
              <a:gd name="connsiteY0" fmla="*/ 0 h 2710055"/>
              <a:gd name="connsiteX1" fmla="*/ 5914720 w 5914947"/>
              <a:gd name="connsiteY1" fmla="*/ 0 h 2710055"/>
              <a:gd name="connsiteX2" fmla="*/ 5914718 w 5914947"/>
              <a:gd name="connsiteY2" fmla="*/ 137423 h 2710055"/>
              <a:gd name="connsiteX3" fmla="*/ 503164 w 5914947"/>
              <a:gd name="connsiteY3" fmla="*/ 131850 h 2710055"/>
              <a:gd name="connsiteX4" fmla="*/ 5906047 w 5914947"/>
              <a:gd name="connsiteY4" fmla="*/ 2574902 h 2710055"/>
              <a:gd name="connsiteX5" fmla="*/ 5896954 w 5914947"/>
              <a:gd name="connsiteY5" fmla="*/ 2710055 h 2710055"/>
              <a:gd name="connsiteX6" fmla="*/ 0 w 5914947"/>
              <a:gd name="connsiteY6" fmla="*/ 0 h 2710055"/>
              <a:gd name="connsiteX0" fmla="*/ 0 w 5920006"/>
              <a:gd name="connsiteY0" fmla="*/ 0 h 2725423"/>
              <a:gd name="connsiteX1" fmla="*/ 5914720 w 5920006"/>
              <a:gd name="connsiteY1" fmla="*/ 0 h 2725423"/>
              <a:gd name="connsiteX2" fmla="*/ 5914718 w 5920006"/>
              <a:gd name="connsiteY2" fmla="*/ 137423 h 2725423"/>
              <a:gd name="connsiteX3" fmla="*/ 503164 w 5920006"/>
              <a:gd name="connsiteY3" fmla="*/ 131850 h 2725423"/>
              <a:gd name="connsiteX4" fmla="*/ 5906047 w 5920006"/>
              <a:gd name="connsiteY4" fmla="*/ 2574902 h 2725423"/>
              <a:gd name="connsiteX5" fmla="*/ 5920006 w 5920006"/>
              <a:gd name="connsiteY5" fmla="*/ 2725423 h 2725423"/>
              <a:gd name="connsiteX6" fmla="*/ 0 w 5920006"/>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87689 w 5914947"/>
              <a:gd name="connsiteY3" fmla="*/ 139534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87689 w 5914947"/>
              <a:gd name="connsiteY3" fmla="*/ 139534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33901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8616"/>
              <a:gd name="connsiteY0" fmla="*/ 0 h 2725423"/>
              <a:gd name="connsiteX1" fmla="*/ 5868616 w 5868616"/>
              <a:gd name="connsiteY1" fmla="*/ 0 h 2725423"/>
              <a:gd name="connsiteX2" fmla="*/ 5860930 w 5868616"/>
              <a:gd name="connsiteY2" fmla="*/ 137423 h 2725423"/>
              <a:gd name="connsiteX3" fmla="*/ 580005 w 5868616"/>
              <a:gd name="connsiteY3" fmla="*/ 139534 h 2725423"/>
              <a:gd name="connsiteX4" fmla="*/ 5852259 w 5868616"/>
              <a:gd name="connsiteY4" fmla="*/ 2574902 h 2725423"/>
              <a:gd name="connsiteX5" fmla="*/ 5850850 w 5868616"/>
              <a:gd name="connsiteY5" fmla="*/ 2725423 h 2725423"/>
              <a:gd name="connsiteX6" fmla="*/ 0 w 5868616"/>
              <a:gd name="connsiteY6" fmla="*/ 0 h 2725423"/>
              <a:gd name="connsiteX0" fmla="*/ 0 w 5868843"/>
              <a:gd name="connsiteY0" fmla="*/ 0 h 2725423"/>
              <a:gd name="connsiteX1" fmla="*/ 5868616 w 5868843"/>
              <a:gd name="connsiteY1" fmla="*/ 0 h 2725423"/>
              <a:gd name="connsiteX2" fmla="*/ 5868614 w 5868843"/>
              <a:gd name="connsiteY2" fmla="*/ 137423 h 2725423"/>
              <a:gd name="connsiteX3" fmla="*/ 580005 w 5868843"/>
              <a:gd name="connsiteY3" fmla="*/ 139534 h 2725423"/>
              <a:gd name="connsiteX4" fmla="*/ 5852259 w 5868843"/>
              <a:gd name="connsiteY4" fmla="*/ 2574902 h 2725423"/>
              <a:gd name="connsiteX5" fmla="*/ 5850850 w 5868843"/>
              <a:gd name="connsiteY5" fmla="*/ 2725423 h 2725423"/>
              <a:gd name="connsiteX6" fmla="*/ 0 w 5868843"/>
              <a:gd name="connsiteY6" fmla="*/ 0 h 2725423"/>
              <a:gd name="connsiteX0" fmla="*/ 0 w 6936072"/>
              <a:gd name="connsiteY0" fmla="*/ 0 h 3227840"/>
              <a:gd name="connsiteX1" fmla="*/ 5868616 w 6936072"/>
              <a:gd name="connsiteY1" fmla="*/ 0 h 3227840"/>
              <a:gd name="connsiteX2" fmla="*/ 5868614 w 6936072"/>
              <a:gd name="connsiteY2" fmla="*/ 137423 h 3227840"/>
              <a:gd name="connsiteX3" fmla="*/ 580005 w 6936072"/>
              <a:gd name="connsiteY3" fmla="*/ 139534 h 3227840"/>
              <a:gd name="connsiteX4" fmla="*/ 5852259 w 6936072"/>
              <a:gd name="connsiteY4" fmla="*/ 2574902 h 3227840"/>
              <a:gd name="connsiteX5" fmla="*/ 6936072 w 6936072"/>
              <a:gd name="connsiteY5" fmla="*/ 3227840 h 3227840"/>
              <a:gd name="connsiteX6" fmla="*/ 0 w 6936072"/>
              <a:gd name="connsiteY6" fmla="*/ 0 h 3227840"/>
              <a:gd name="connsiteX0" fmla="*/ 0 w 7279125"/>
              <a:gd name="connsiteY0" fmla="*/ 0 h 3251490"/>
              <a:gd name="connsiteX1" fmla="*/ 5868616 w 7279125"/>
              <a:gd name="connsiteY1" fmla="*/ 0 h 3251490"/>
              <a:gd name="connsiteX2" fmla="*/ 5868614 w 7279125"/>
              <a:gd name="connsiteY2" fmla="*/ 137423 h 3251490"/>
              <a:gd name="connsiteX3" fmla="*/ 580005 w 7279125"/>
              <a:gd name="connsiteY3" fmla="*/ 139534 h 3251490"/>
              <a:gd name="connsiteX4" fmla="*/ 7279125 w 7279125"/>
              <a:gd name="connsiteY4" fmla="*/ 3238094 h 3251490"/>
              <a:gd name="connsiteX5" fmla="*/ 6936072 w 7279125"/>
              <a:gd name="connsiteY5" fmla="*/ 3227840 h 3251490"/>
              <a:gd name="connsiteX6" fmla="*/ 0 w 7279125"/>
              <a:gd name="connsiteY6" fmla="*/ 0 h 3251490"/>
              <a:gd name="connsiteX0" fmla="*/ 0 w 7279125"/>
              <a:gd name="connsiteY0" fmla="*/ 0 h 3238094"/>
              <a:gd name="connsiteX1" fmla="*/ 5868616 w 7279125"/>
              <a:gd name="connsiteY1" fmla="*/ 0 h 3238094"/>
              <a:gd name="connsiteX2" fmla="*/ 5868614 w 7279125"/>
              <a:gd name="connsiteY2" fmla="*/ 137423 h 3238094"/>
              <a:gd name="connsiteX3" fmla="*/ 580005 w 7279125"/>
              <a:gd name="connsiteY3" fmla="*/ 139534 h 3238094"/>
              <a:gd name="connsiteX4" fmla="*/ 7279125 w 7279125"/>
              <a:gd name="connsiteY4" fmla="*/ 3238094 h 3238094"/>
              <a:gd name="connsiteX5" fmla="*/ 6936072 w 7279125"/>
              <a:gd name="connsiteY5" fmla="*/ 3227840 h 3238094"/>
              <a:gd name="connsiteX6" fmla="*/ 0 w 7279125"/>
              <a:gd name="connsiteY6" fmla="*/ 0 h 3238094"/>
              <a:gd name="connsiteX0" fmla="*/ 0 w 7279125"/>
              <a:gd name="connsiteY0" fmla="*/ 0 h 3244365"/>
              <a:gd name="connsiteX1" fmla="*/ 5868616 w 7279125"/>
              <a:gd name="connsiteY1" fmla="*/ 0 h 3244365"/>
              <a:gd name="connsiteX2" fmla="*/ 5868614 w 7279125"/>
              <a:gd name="connsiteY2" fmla="*/ 137423 h 3244365"/>
              <a:gd name="connsiteX3" fmla="*/ 580005 w 7279125"/>
              <a:gd name="connsiteY3" fmla="*/ 139534 h 3244365"/>
              <a:gd name="connsiteX4" fmla="*/ 7279125 w 7279125"/>
              <a:gd name="connsiteY4" fmla="*/ 3238094 h 3244365"/>
              <a:gd name="connsiteX5" fmla="*/ 6971877 w 7279125"/>
              <a:gd name="connsiteY5" fmla="*/ 3244365 h 3244365"/>
              <a:gd name="connsiteX6" fmla="*/ 0 w 7279125"/>
              <a:gd name="connsiteY6" fmla="*/ 0 h 3244365"/>
              <a:gd name="connsiteX0" fmla="*/ 0 w 7279125"/>
              <a:gd name="connsiteY0" fmla="*/ 0 h 3244541"/>
              <a:gd name="connsiteX1" fmla="*/ 5868616 w 7279125"/>
              <a:gd name="connsiteY1" fmla="*/ 0 h 3244541"/>
              <a:gd name="connsiteX2" fmla="*/ 5868614 w 7279125"/>
              <a:gd name="connsiteY2" fmla="*/ 137423 h 3244541"/>
              <a:gd name="connsiteX3" fmla="*/ 580005 w 7279125"/>
              <a:gd name="connsiteY3" fmla="*/ 139534 h 3244541"/>
              <a:gd name="connsiteX4" fmla="*/ 7279125 w 7279125"/>
              <a:gd name="connsiteY4" fmla="*/ 3238094 h 3244541"/>
              <a:gd name="connsiteX5" fmla="*/ 6971877 w 7279125"/>
              <a:gd name="connsiteY5" fmla="*/ 3244365 h 3244541"/>
              <a:gd name="connsiteX6" fmla="*/ 0 w 7279125"/>
              <a:gd name="connsiteY6" fmla="*/ 0 h 3244541"/>
              <a:gd name="connsiteX0" fmla="*/ 0 w 7290142"/>
              <a:gd name="connsiteY0" fmla="*/ 0 h 3244610"/>
              <a:gd name="connsiteX1" fmla="*/ 5868616 w 7290142"/>
              <a:gd name="connsiteY1" fmla="*/ 0 h 3244610"/>
              <a:gd name="connsiteX2" fmla="*/ 5868614 w 7290142"/>
              <a:gd name="connsiteY2" fmla="*/ 137423 h 3244610"/>
              <a:gd name="connsiteX3" fmla="*/ 580005 w 7290142"/>
              <a:gd name="connsiteY3" fmla="*/ 139534 h 3244610"/>
              <a:gd name="connsiteX4" fmla="*/ 7290142 w 7290142"/>
              <a:gd name="connsiteY4" fmla="*/ 3243602 h 3244610"/>
              <a:gd name="connsiteX5" fmla="*/ 6971877 w 7290142"/>
              <a:gd name="connsiteY5" fmla="*/ 3244365 h 3244610"/>
              <a:gd name="connsiteX6" fmla="*/ 0 w 7290142"/>
              <a:gd name="connsiteY6" fmla="*/ 0 h 3244610"/>
              <a:gd name="connsiteX0" fmla="*/ 0 w 7290142"/>
              <a:gd name="connsiteY0" fmla="*/ 0 h 3244762"/>
              <a:gd name="connsiteX1" fmla="*/ 5868616 w 7290142"/>
              <a:gd name="connsiteY1" fmla="*/ 0 h 3244762"/>
              <a:gd name="connsiteX2" fmla="*/ 5868614 w 7290142"/>
              <a:gd name="connsiteY2" fmla="*/ 137423 h 3244762"/>
              <a:gd name="connsiteX3" fmla="*/ 580005 w 7290142"/>
              <a:gd name="connsiteY3" fmla="*/ 139534 h 3244762"/>
              <a:gd name="connsiteX4" fmla="*/ 7290142 w 7290142"/>
              <a:gd name="connsiteY4" fmla="*/ 3243602 h 3244762"/>
              <a:gd name="connsiteX5" fmla="*/ 6971877 w 7290142"/>
              <a:gd name="connsiteY5" fmla="*/ 3244365 h 3244762"/>
              <a:gd name="connsiteX6" fmla="*/ 0 w 7290142"/>
              <a:gd name="connsiteY6" fmla="*/ 0 h 3244762"/>
              <a:gd name="connsiteX0" fmla="*/ 0 w 7290142"/>
              <a:gd name="connsiteY0" fmla="*/ 0 h 3244936"/>
              <a:gd name="connsiteX1" fmla="*/ 5868616 w 7290142"/>
              <a:gd name="connsiteY1" fmla="*/ 0 h 3244936"/>
              <a:gd name="connsiteX2" fmla="*/ 5868614 w 7290142"/>
              <a:gd name="connsiteY2" fmla="*/ 137423 h 3244936"/>
              <a:gd name="connsiteX3" fmla="*/ 580005 w 7290142"/>
              <a:gd name="connsiteY3" fmla="*/ 139534 h 3244936"/>
              <a:gd name="connsiteX4" fmla="*/ 7290142 w 7290142"/>
              <a:gd name="connsiteY4" fmla="*/ 3243602 h 3244936"/>
              <a:gd name="connsiteX5" fmla="*/ 6971877 w 7290142"/>
              <a:gd name="connsiteY5" fmla="*/ 3244365 h 3244936"/>
              <a:gd name="connsiteX6" fmla="*/ 0 w 7290142"/>
              <a:gd name="connsiteY6" fmla="*/ 0 h 3244936"/>
              <a:gd name="connsiteX0" fmla="*/ 0 w 7298404"/>
              <a:gd name="connsiteY0" fmla="*/ 0 h 3246356"/>
              <a:gd name="connsiteX1" fmla="*/ 5868616 w 7298404"/>
              <a:gd name="connsiteY1" fmla="*/ 0 h 3246356"/>
              <a:gd name="connsiteX2" fmla="*/ 5868614 w 7298404"/>
              <a:gd name="connsiteY2" fmla="*/ 137423 h 3246356"/>
              <a:gd name="connsiteX3" fmla="*/ 580005 w 7298404"/>
              <a:gd name="connsiteY3" fmla="*/ 139534 h 3246356"/>
              <a:gd name="connsiteX4" fmla="*/ 7298404 w 7298404"/>
              <a:gd name="connsiteY4" fmla="*/ 3246356 h 3246356"/>
              <a:gd name="connsiteX5" fmla="*/ 6971877 w 7298404"/>
              <a:gd name="connsiteY5" fmla="*/ 3244365 h 3246356"/>
              <a:gd name="connsiteX6" fmla="*/ 0 w 7298404"/>
              <a:gd name="connsiteY6" fmla="*/ 0 h 3246356"/>
              <a:gd name="connsiteX0" fmla="*/ 0 w 7298404"/>
              <a:gd name="connsiteY0" fmla="*/ 0 h 3246356"/>
              <a:gd name="connsiteX1" fmla="*/ 5868616 w 7298404"/>
              <a:gd name="connsiteY1" fmla="*/ 0 h 3246356"/>
              <a:gd name="connsiteX2" fmla="*/ 5868614 w 7298404"/>
              <a:gd name="connsiteY2" fmla="*/ 137423 h 3246356"/>
              <a:gd name="connsiteX3" fmla="*/ 580005 w 7298404"/>
              <a:gd name="connsiteY3" fmla="*/ 139534 h 3246356"/>
              <a:gd name="connsiteX4" fmla="*/ 7298404 w 7298404"/>
              <a:gd name="connsiteY4" fmla="*/ 3246356 h 3246356"/>
              <a:gd name="connsiteX5" fmla="*/ 6971877 w 7298404"/>
              <a:gd name="connsiteY5" fmla="*/ 3244365 h 3246356"/>
              <a:gd name="connsiteX6" fmla="*/ 3292564 w 7298404"/>
              <a:gd name="connsiteY6" fmla="*/ 1537383 h 3246356"/>
              <a:gd name="connsiteX7" fmla="*/ 0 w 7298404"/>
              <a:gd name="connsiteY7" fmla="*/ 0 h 3246356"/>
              <a:gd name="connsiteX0" fmla="*/ 0 w 7298404"/>
              <a:gd name="connsiteY0" fmla="*/ 0 h 3246356"/>
              <a:gd name="connsiteX1" fmla="*/ 5868616 w 7298404"/>
              <a:gd name="connsiteY1" fmla="*/ 0 h 3246356"/>
              <a:gd name="connsiteX2" fmla="*/ 5868614 w 7298404"/>
              <a:gd name="connsiteY2" fmla="*/ 137423 h 3246356"/>
              <a:gd name="connsiteX3" fmla="*/ 580005 w 7298404"/>
              <a:gd name="connsiteY3" fmla="*/ 139534 h 3246356"/>
              <a:gd name="connsiteX4" fmla="*/ 3573575 w 7298404"/>
              <a:gd name="connsiteY4" fmla="*/ 1528462 h 3246356"/>
              <a:gd name="connsiteX5" fmla="*/ 7298404 w 7298404"/>
              <a:gd name="connsiteY5" fmla="*/ 3246356 h 3246356"/>
              <a:gd name="connsiteX6" fmla="*/ 6971877 w 7298404"/>
              <a:gd name="connsiteY6" fmla="*/ 3244365 h 3246356"/>
              <a:gd name="connsiteX7" fmla="*/ 3292564 w 7298404"/>
              <a:gd name="connsiteY7" fmla="*/ 1537383 h 3246356"/>
              <a:gd name="connsiteX8" fmla="*/ 0 w 7298404"/>
              <a:gd name="connsiteY8" fmla="*/ 0 h 3246356"/>
              <a:gd name="connsiteX0" fmla="*/ 0 w 6971877"/>
              <a:gd name="connsiteY0" fmla="*/ 0 h 3244365"/>
              <a:gd name="connsiteX1" fmla="*/ 5868616 w 6971877"/>
              <a:gd name="connsiteY1" fmla="*/ 0 h 3244365"/>
              <a:gd name="connsiteX2" fmla="*/ 5868614 w 6971877"/>
              <a:gd name="connsiteY2" fmla="*/ 137423 h 3244365"/>
              <a:gd name="connsiteX3" fmla="*/ 580005 w 6971877"/>
              <a:gd name="connsiteY3" fmla="*/ 139534 h 3244365"/>
              <a:gd name="connsiteX4" fmla="*/ 3573575 w 6971877"/>
              <a:gd name="connsiteY4" fmla="*/ 1528462 h 3244365"/>
              <a:gd name="connsiteX5" fmla="*/ 6971877 w 6971877"/>
              <a:gd name="connsiteY5" fmla="*/ 3244365 h 3244365"/>
              <a:gd name="connsiteX6" fmla="*/ 3292564 w 6971877"/>
              <a:gd name="connsiteY6" fmla="*/ 1537383 h 3244365"/>
              <a:gd name="connsiteX7" fmla="*/ 0 w 6971877"/>
              <a:gd name="connsiteY7" fmla="*/ 0 h 3244365"/>
              <a:gd name="connsiteX0" fmla="*/ 0 w 5868843"/>
              <a:gd name="connsiteY0" fmla="*/ 0 h 1537383"/>
              <a:gd name="connsiteX1" fmla="*/ 5868616 w 5868843"/>
              <a:gd name="connsiteY1" fmla="*/ 0 h 1537383"/>
              <a:gd name="connsiteX2" fmla="*/ 5868614 w 5868843"/>
              <a:gd name="connsiteY2" fmla="*/ 137423 h 1537383"/>
              <a:gd name="connsiteX3" fmla="*/ 580005 w 5868843"/>
              <a:gd name="connsiteY3" fmla="*/ 139534 h 1537383"/>
              <a:gd name="connsiteX4" fmla="*/ 3573575 w 5868843"/>
              <a:gd name="connsiteY4" fmla="*/ 1528462 h 1537383"/>
              <a:gd name="connsiteX5" fmla="*/ 3292564 w 5868843"/>
              <a:gd name="connsiteY5" fmla="*/ 1537383 h 1537383"/>
              <a:gd name="connsiteX6" fmla="*/ 0 w 5868843"/>
              <a:gd name="connsiteY6" fmla="*/ 0 h 1537383"/>
              <a:gd name="connsiteX0" fmla="*/ 0 w 5868843"/>
              <a:gd name="connsiteY0" fmla="*/ 0 h 1537383"/>
              <a:gd name="connsiteX1" fmla="*/ 5868616 w 5868843"/>
              <a:gd name="connsiteY1" fmla="*/ 0 h 1537383"/>
              <a:gd name="connsiteX2" fmla="*/ 5868614 w 5868843"/>
              <a:gd name="connsiteY2" fmla="*/ 137423 h 1537383"/>
              <a:gd name="connsiteX3" fmla="*/ 580005 w 5868843"/>
              <a:gd name="connsiteY3" fmla="*/ 139534 h 1537383"/>
              <a:gd name="connsiteX4" fmla="*/ 3573575 w 5868843"/>
              <a:gd name="connsiteY4" fmla="*/ 1532923 h 1537383"/>
              <a:gd name="connsiteX5" fmla="*/ 3292564 w 5868843"/>
              <a:gd name="connsiteY5" fmla="*/ 1537383 h 1537383"/>
              <a:gd name="connsiteX6" fmla="*/ 0 w 5868843"/>
              <a:gd name="connsiteY6" fmla="*/ 0 h 1537383"/>
              <a:gd name="connsiteX0" fmla="*/ 0 w 12115507"/>
              <a:gd name="connsiteY0" fmla="*/ 0 h 1537383"/>
              <a:gd name="connsiteX1" fmla="*/ 12115507 w 12115507"/>
              <a:gd name="connsiteY1" fmla="*/ 9054 h 1537383"/>
              <a:gd name="connsiteX2" fmla="*/ 5868614 w 12115507"/>
              <a:gd name="connsiteY2" fmla="*/ 137423 h 1537383"/>
              <a:gd name="connsiteX3" fmla="*/ 580005 w 12115507"/>
              <a:gd name="connsiteY3" fmla="*/ 139534 h 1537383"/>
              <a:gd name="connsiteX4" fmla="*/ 3573575 w 12115507"/>
              <a:gd name="connsiteY4" fmla="*/ 1532923 h 1537383"/>
              <a:gd name="connsiteX5" fmla="*/ 3292564 w 12115507"/>
              <a:gd name="connsiteY5" fmla="*/ 1537383 h 1537383"/>
              <a:gd name="connsiteX6" fmla="*/ 0 w 12115507"/>
              <a:gd name="connsiteY6" fmla="*/ 0 h 1537383"/>
              <a:gd name="connsiteX0" fmla="*/ 0 w 12115507"/>
              <a:gd name="connsiteY0" fmla="*/ 0 h 1537383"/>
              <a:gd name="connsiteX1" fmla="*/ 12115507 w 12115507"/>
              <a:gd name="connsiteY1" fmla="*/ 9054 h 1537383"/>
              <a:gd name="connsiteX2" fmla="*/ 12106451 w 12115507"/>
              <a:gd name="connsiteY2" fmla="*/ 137423 h 1537383"/>
              <a:gd name="connsiteX3" fmla="*/ 580005 w 12115507"/>
              <a:gd name="connsiteY3" fmla="*/ 139534 h 1537383"/>
              <a:gd name="connsiteX4" fmla="*/ 3573575 w 12115507"/>
              <a:gd name="connsiteY4" fmla="*/ 1532923 h 1537383"/>
              <a:gd name="connsiteX5" fmla="*/ 3292564 w 12115507"/>
              <a:gd name="connsiteY5" fmla="*/ 1537383 h 1537383"/>
              <a:gd name="connsiteX6" fmla="*/ 0 w 12115507"/>
              <a:gd name="connsiteY6" fmla="*/ 0 h 1537383"/>
              <a:gd name="connsiteX0" fmla="*/ 0 w 12109113"/>
              <a:gd name="connsiteY0" fmla="*/ 0 h 1537383"/>
              <a:gd name="connsiteX1" fmla="*/ 12109113 w 12109113"/>
              <a:gd name="connsiteY1" fmla="*/ 5857 h 1537383"/>
              <a:gd name="connsiteX2" fmla="*/ 12106451 w 12109113"/>
              <a:gd name="connsiteY2" fmla="*/ 137423 h 1537383"/>
              <a:gd name="connsiteX3" fmla="*/ 580005 w 12109113"/>
              <a:gd name="connsiteY3" fmla="*/ 139534 h 1537383"/>
              <a:gd name="connsiteX4" fmla="*/ 3573575 w 12109113"/>
              <a:gd name="connsiteY4" fmla="*/ 1532923 h 1537383"/>
              <a:gd name="connsiteX5" fmla="*/ 3292564 w 12109113"/>
              <a:gd name="connsiteY5" fmla="*/ 1537383 h 1537383"/>
              <a:gd name="connsiteX6" fmla="*/ 0 w 12109113"/>
              <a:gd name="connsiteY6" fmla="*/ 0 h 1537383"/>
              <a:gd name="connsiteX0" fmla="*/ 0 w 12109113"/>
              <a:gd name="connsiteY0" fmla="*/ 537 h 1537920"/>
              <a:gd name="connsiteX1" fmla="*/ 12109113 w 12109113"/>
              <a:gd name="connsiteY1" fmla="*/ 0 h 1537920"/>
              <a:gd name="connsiteX2" fmla="*/ 12106451 w 12109113"/>
              <a:gd name="connsiteY2" fmla="*/ 137960 h 1537920"/>
              <a:gd name="connsiteX3" fmla="*/ 580005 w 12109113"/>
              <a:gd name="connsiteY3" fmla="*/ 140071 h 1537920"/>
              <a:gd name="connsiteX4" fmla="*/ 3573575 w 12109113"/>
              <a:gd name="connsiteY4" fmla="*/ 1533460 h 1537920"/>
              <a:gd name="connsiteX5" fmla="*/ 3292564 w 12109113"/>
              <a:gd name="connsiteY5" fmla="*/ 1537920 h 1537920"/>
              <a:gd name="connsiteX6" fmla="*/ 0 w 12109113"/>
              <a:gd name="connsiteY6" fmla="*/ 537 h 1537920"/>
              <a:gd name="connsiteX0" fmla="*/ 0 w 12106452"/>
              <a:gd name="connsiteY0" fmla="*/ 537 h 1537920"/>
              <a:gd name="connsiteX1" fmla="*/ 11737638 w 12106452"/>
              <a:gd name="connsiteY1" fmla="*/ 0 h 1537920"/>
              <a:gd name="connsiteX2" fmla="*/ 12106451 w 12106452"/>
              <a:gd name="connsiteY2" fmla="*/ 137960 h 1537920"/>
              <a:gd name="connsiteX3" fmla="*/ 580005 w 12106452"/>
              <a:gd name="connsiteY3" fmla="*/ 140071 h 1537920"/>
              <a:gd name="connsiteX4" fmla="*/ 3573575 w 12106452"/>
              <a:gd name="connsiteY4" fmla="*/ 1533460 h 1537920"/>
              <a:gd name="connsiteX5" fmla="*/ 3292564 w 12106452"/>
              <a:gd name="connsiteY5" fmla="*/ 1537920 h 1537920"/>
              <a:gd name="connsiteX6" fmla="*/ 0 w 12106452"/>
              <a:gd name="connsiteY6" fmla="*/ 537 h 1537920"/>
              <a:gd name="connsiteX0" fmla="*/ 0 w 11737638"/>
              <a:gd name="connsiteY0" fmla="*/ 537 h 1537920"/>
              <a:gd name="connsiteX1" fmla="*/ 11737638 w 11737638"/>
              <a:gd name="connsiteY1" fmla="*/ 0 h 1537920"/>
              <a:gd name="connsiteX2" fmla="*/ 11720861 w 11737638"/>
              <a:gd name="connsiteY2" fmla="*/ 137960 h 1537920"/>
              <a:gd name="connsiteX3" fmla="*/ 580005 w 11737638"/>
              <a:gd name="connsiteY3" fmla="*/ 140071 h 1537920"/>
              <a:gd name="connsiteX4" fmla="*/ 3573575 w 11737638"/>
              <a:gd name="connsiteY4" fmla="*/ 1533460 h 1537920"/>
              <a:gd name="connsiteX5" fmla="*/ 3292564 w 11737638"/>
              <a:gd name="connsiteY5" fmla="*/ 1537920 h 1537920"/>
              <a:gd name="connsiteX6" fmla="*/ 0 w 11737638"/>
              <a:gd name="connsiteY6" fmla="*/ 537 h 1537920"/>
              <a:gd name="connsiteX0" fmla="*/ 0 w 11720873"/>
              <a:gd name="connsiteY0" fmla="*/ 3291 h 1540674"/>
              <a:gd name="connsiteX1" fmla="*/ 11685308 w 11720873"/>
              <a:gd name="connsiteY1" fmla="*/ 0 h 1540674"/>
              <a:gd name="connsiteX2" fmla="*/ 11720861 w 11720873"/>
              <a:gd name="connsiteY2" fmla="*/ 140714 h 1540674"/>
              <a:gd name="connsiteX3" fmla="*/ 580005 w 11720873"/>
              <a:gd name="connsiteY3" fmla="*/ 142825 h 1540674"/>
              <a:gd name="connsiteX4" fmla="*/ 3573575 w 11720873"/>
              <a:gd name="connsiteY4" fmla="*/ 1536214 h 1540674"/>
              <a:gd name="connsiteX5" fmla="*/ 3292564 w 11720873"/>
              <a:gd name="connsiteY5" fmla="*/ 1540674 h 1540674"/>
              <a:gd name="connsiteX6" fmla="*/ 0 w 11720873"/>
              <a:gd name="connsiteY6" fmla="*/ 3291 h 1540674"/>
              <a:gd name="connsiteX0" fmla="*/ 0 w 11685308"/>
              <a:gd name="connsiteY0" fmla="*/ 3291 h 1540674"/>
              <a:gd name="connsiteX1" fmla="*/ 11685308 w 11685308"/>
              <a:gd name="connsiteY1" fmla="*/ 0 h 1540674"/>
              <a:gd name="connsiteX2" fmla="*/ 11682302 w 11685308"/>
              <a:gd name="connsiteY2" fmla="*/ 140714 h 1540674"/>
              <a:gd name="connsiteX3" fmla="*/ 580005 w 11685308"/>
              <a:gd name="connsiteY3" fmla="*/ 142825 h 1540674"/>
              <a:gd name="connsiteX4" fmla="*/ 3573575 w 11685308"/>
              <a:gd name="connsiteY4" fmla="*/ 1536214 h 1540674"/>
              <a:gd name="connsiteX5" fmla="*/ 3292564 w 11685308"/>
              <a:gd name="connsiteY5" fmla="*/ 1540674 h 1540674"/>
              <a:gd name="connsiteX6" fmla="*/ 0 w 11685308"/>
              <a:gd name="connsiteY6" fmla="*/ 3291 h 1540674"/>
              <a:gd name="connsiteX0" fmla="*/ 0 w 11682404"/>
              <a:gd name="connsiteY0" fmla="*/ 3291 h 1540674"/>
              <a:gd name="connsiteX1" fmla="*/ 11679800 w 11682404"/>
              <a:gd name="connsiteY1" fmla="*/ 0 h 1540674"/>
              <a:gd name="connsiteX2" fmla="*/ 11682302 w 11682404"/>
              <a:gd name="connsiteY2" fmla="*/ 140714 h 1540674"/>
              <a:gd name="connsiteX3" fmla="*/ 580005 w 11682404"/>
              <a:gd name="connsiteY3" fmla="*/ 142825 h 1540674"/>
              <a:gd name="connsiteX4" fmla="*/ 3573575 w 11682404"/>
              <a:gd name="connsiteY4" fmla="*/ 1536214 h 1540674"/>
              <a:gd name="connsiteX5" fmla="*/ 3292564 w 11682404"/>
              <a:gd name="connsiteY5" fmla="*/ 1540674 h 1540674"/>
              <a:gd name="connsiteX6" fmla="*/ 0 w 11682404"/>
              <a:gd name="connsiteY6" fmla="*/ 3291 h 1540674"/>
              <a:gd name="connsiteX0" fmla="*/ 0 w 11682404"/>
              <a:gd name="connsiteY0" fmla="*/ 3291 h 1732558"/>
              <a:gd name="connsiteX1" fmla="*/ 11679800 w 11682404"/>
              <a:gd name="connsiteY1" fmla="*/ 0 h 1732558"/>
              <a:gd name="connsiteX2" fmla="*/ 11682302 w 11682404"/>
              <a:gd name="connsiteY2" fmla="*/ 140714 h 1732558"/>
              <a:gd name="connsiteX3" fmla="*/ 580005 w 11682404"/>
              <a:gd name="connsiteY3" fmla="*/ 142825 h 1732558"/>
              <a:gd name="connsiteX4" fmla="*/ 3991506 w 11682404"/>
              <a:gd name="connsiteY4" fmla="*/ 1732558 h 1732558"/>
              <a:gd name="connsiteX5" fmla="*/ 3292564 w 11682404"/>
              <a:gd name="connsiteY5" fmla="*/ 1540674 h 1732558"/>
              <a:gd name="connsiteX6" fmla="*/ 0 w 11682404"/>
              <a:gd name="connsiteY6" fmla="*/ 3291 h 1732558"/>
              <a:gd name="connsiteX0" fmla="*/ 0 w 11682404"/>
              <a:gd name="connsiteY0" fmla="*/ 3291 h 1737017"/>
              <a:gd name="connsiteX1" fmla="*/ 11679800 w 11682404"/>
              <a:gd name="connsiteY1" fmla="*/ 0 h 1737017"/>
              <a:gd name="connsiteX2" fmla="*/ 11682302 w 11682404"/>
              <a:gd name="connsiteY2" fmla="*/ 140714 h 1737017"/>
              <a:gd name="connsiteX3" fmla="*/ 580005 w 11682404"/>
              <a:gd name="connsiteY3" fmla="*/ 142825 h 1737017"/>
              <a:gd name="connsiteX4" fmla="*/ 3991506 w 11682404"/>
              <a:gd name="connsiteY4" fmla="*/ 1732558 h 1737017"/>
              <a:gd name="connsiteX5" fmla="*/ 3710495 w 11682404"/>
              <a:gd name="connsiteY5" fmla="*/ 1737017 h 1737017"/>
              <a:gd name="connsiteX6" fmla="*/ 0 w 11682404"/>
              <a:gd name="connsiteY6" fmla="*/ 3291 h 1737017"/>
              <a:gd name="connsiteX0" fmla="*/ 0 w 11622246"/>
              <a:gd name="connsiteY0" fmla="*/ 3291 h 1737017"/>
              <a:gd name="connsiteX1" fmla="*/ 11619642 w 11622246"/>
              <a:gd name="connsiteY1" fmla="*/ 0 h 1737017"/>
              <a:gd name="connsiteX2" fmla="*/ 11622144 w 11622246"/>
              <a:gd name="connsiteY2" fmla="*/ 140714 h 1737017"/>
              <a:gd name="connsiteX3" fmla="*/ 519847 w 11622246"/>
              <a:gd name="connsiteY3" fmla="*/ 142825 h 1737017"/>
              <a:gd name="connsiteX4" fmla="*/ 3931348 w 11622246"/>
              <a:gd name="connsiteY4" fmla="*/ 1732558 h 1737017"/>
              <a:gd name="connsiteX5" fmla="*/ 3650337 w 11622246"/>
              <a:gd name="connsiteY5" fmla="*/ 1737017 h 1737017"/>
              <a:gd name="connsiteX6" fmla="*/ 0 w 11622246"/>
              <a:gd name="connsiteY6" fmla="*/ 3291 h 1737017"/>
              <a:gd name="connsiteX0" fmla="*/ 0 w 11622246"/>
              <a:gd name="connsiteY0" fmla="*/ 3291 h 1749049"/>
              <a:gd name="connsiteX1" fmla="*/ 11619642 w 11622246"/>
              <a:gd name="connsiteY1" fmla="*/ 0 h 1749049"/>
              <a:gd name="connsiteX2" fmla="*/ 11622144 w 11622246"/>
              <a:gd name="connsiteY2" fmla="*/ 140714 h 1749049"/>
              <a:gd name="connsiteX3" fmla="*/ 519847 w 11622246"/>
              <a:gd name="connsiteY3" fmla="*/ 142825 h 1749049"/>
              <a:gd name="connsiteX4" fmla="*/ 3931348 w 11622246"/>
              <a:gd name="connsiteY4" fmla="*/ 1732558 h 1749049"/>
              <a:gd name="connsiteX5" fmla="*/ 3734558 w 11622246"/>
              <a:gd name="connsiteY5" fmla="*/ 1749049 h 1749049"/>
              <a:gd name="connsiteX6" fmla="*/ 0 w 11622246"/>
              <a:gd name="connsiteY6" fmla="*/ 3291 h 1749049"/>
              <a:gd name="connsiteX0" fmla="*/ 0 w 11622246"/>
              <a:gd name="connsiteY0" fmla="*/ 3291 h 1733809"/>
              <a:gd name="connsiteX1" fmla="*/ 11619642 w 11622246"/>
              <a:gd name="connsiteY1" fmla="*/ 0 h 1733809"/>
              <a:gd name="connsiteX2" fmla="*/ 11622144 w 11622246"/>
              <a:gd name="connsiteY2" fmla="*/ 140714 h 1733809"/>
              <a:gd name="connsiteX3" fmla="*/ 519847 w 11622246"/>
              <a:gd name="connsiteY3" fmla="*/ 142825 h 1733809"/>
              <a:gd name="connsiteX4" fmla="*/ 3931348 w 11622246"/>
              <a:gd name="connsiteY4" fmla="*/ 1732558 h 1733809"/>
              <a:gd name="connsiteX5" fmla="*/ 3776468 w 11622246"/>
              <a:gd name="connsiteY5" fmla="*/ 1733809 h 1733809"/>
              <a:gd name="connsiteX6" fmla="*/ 0 w 11622246"/>
              <a:gd name="connsiteY6" fmla="*/ 3291 h 1733809"/>
              <a:gd name="connsiteX0" fmla="*/ 0 w 11587956"/>
              <a:gd name="connsiteY0" fmla="*/ 3291 h 1733809"/>
              <a:gd name="connsiteX1" fmla="*/ 11585352 w 11587956"/>
              <a:gd name="connsiteY1" fmla="*/ 0 h 1733809"/>
              <a:gd name="connsiteX2" fmla="*/ 11587854 w 11587956"/>
              <a:gd name="connsiteY2" fmla="*/ 140714 h 1733809"/>
              <a:gd name="connsiteX3" fmla="*/ 485557 w 11587956"/>
              <a:gd name="connsiteY3" fmla="*/ 142825 h 1733809"/>
              <a:gd name="connsiteX4" fmla="*/ 3897058 w 11587956"/>
              <a:gd name="connsiteY4" fmla="*/ 1732558 h 1733809"/>
              <a:gd name="connsiteX5" fmla="*/ 3742178 w 11587956"/>
              <a:gd name="connsiteY5" fmla="*/ 1733809 h 1733809"/>
              <a:gd name="connsiteX6" fmla="*/ 0 w 11587956"/>
              <a:gd name="connsiteY6" fmla="*/ 3291 h 1733809"/>
              <a:gd name="connsiteX0" fmla="*/ 0 w 11591766"/>
              <a:gd name="connsiteY0" fmla="*/ 3291 h 1733809"/>
              <a:gd name="connsiteX1" fmla="*/ 11589162 w 11591766"/>
              <a:gd name="connsiteY1" fmla="*/ 0 h 1733809"/>
              <a:gd name="connsiteX2" fmla="*/ 11591664 w 11591766"/>
              <a:gd name="connsiteY2" fmla="*/ 140714 h 1733809"/>
              <a:gd name="connsiteX3" fmla="*/ 489367 w 11591766"/>
              <a:gd name="connsiteY3" fmla="*/ 142825 h 1733809"/>
              <a:gd name="connsiteX4" fmla="*/ 3900868 w 11591766"/>
              <a:gd name="connsiteY4" fmla="*/ 1732558 h 1733809"/>
              <a:gd name="connsiteX5" fmla="*/ 3745988 w 11591766"/>
              <a:gd name="connsiteY5" fmla="*/ 1733809 h 1733809"/>
              <a:gd name="connsiteX6" fmla="*/ 0 w 11591766"/>
              <a:gd name="connsiteY6" fmla="*/ 3291 h 1733809"/>
              <a:gd name="connsiteX0" fmla="*/ 0 w 11580336"/>
              <a:gd name="connsiteY0" fmla="*/ 7101 h 1733809"/>
              <a:gd name="connsiteX1" fmla="*/ 11577732 w 11580336"/>
              <a:gd name="connsiteY1" fmla="*/ 0 h 1733809"/>
              <a:gd name="connsiteX2" fmla="*/ 11580234 w 11580336"/>
              <a:gd name="connsiteY2" fmla="*/ 140714 h 1733809"/>
              <a:gd name="connsiteX3" fmla="*/ 477937 w 11580336"/>
              <a:gd name="connsiteY3" fmla="*/ 142825 h 1733809"/>
              <a:gd name="connsiteX4" fmla="*/ 3889438 w 11580336"/>
              <a:gd name="connsiteY4" fmla="*/ 1732558 h 1733809"/>
              <a:gd name="connsiteX5" fmla="*/ 3734558 w 11580336"/>
              <a:gd name="connsiteY5" fmla="*/ 1733809 h 1733809"/>
              <a:gd name="connsiteX6" fmla="*/ 0 w 11580336"/>
              <a:gd name="connsiteY6" fmla="*/ 7101 h 1733809"/>
              <a:gd name="connsiteX0" fmla="*/ 0 w 11580336"/>
              <a:gd name="connsiteY0" fmla="*/ 7101 h 1733809"/>
              <a:gd name="connsiteX1" fmla="*/ 11577732 w 11580336"/>
              <a:gd name="connsiteY1" fmla="*/ 0 h 1733809"/>
              <a:gd name="connsiteX2" fmla="*/ 11580234 w 11580336"/>
              <a:gd name="connsiteY2" fmla="*/ 140714 h 1733809"/>
              <a:gd name="connsiteX3" fmla="*/ 477937 w 11580336"/>
              <a:gd name="connsiteY3" fmla="*/ 142825 h 1733809"/>
              <a:gd name="connsiteX4" fmla="*/ 3889438 w 11580336"/>
              <a:gd name="connsiteY4" fmla="*/ 1732558 h 1733809"/>
              <a:gd name="connsiteX5" fmla="*/ 3742178 w 11580336"/>
              <a:gd name="connsiteY5" fmla="*/ 1733809 h 1733809"/>
              <a:gd name="connsiteX6" fmla="*/ 0 w 11580336"/>
              <a:gd name="connsiteY6" fmla="*/ 7101 h 1733809"/>
              <a:gd name="connsiteX0" fmla="*/ 0 w 11565096"/>
              <a:gd name="connsiteY0" fmla="*/ 7101 h 1733809"/>
              <a:gd name="connsiteX1" fmla="*/ 11562492 w 11565096"/>
              <a:gd name="connsiteY1" fmla="*/ 0 h 1733809"/>
              <a:gd name="connsiteX2" fmla="*/ 11564994 w 11565096"/>
              <a:gd name="connsiteY2" fmla="*/ 140714 h 1733809"/>
              <a:gd name="connsiteX3" fmla="*/ 462697 w 11565096"/>
              <a:gd name="connsiteY3" fmla="*/ 142825 h 1733809"/>
              <a:gd name="connsiteX4" fmla="*/ 3874198 w 11565096"/>
              <a:gd name="connsiteY4" fmla="*/ 1732558 h 1733809"/>
              <a:gd name="connsiteX5" fmla="*/ 3726938 w 11565096"/>
              <a:gd name="connsiteY5" fmla="*/ 1733809 h 1733809"/>
              <a:gd name="connsiteX6" fmla="*/ 0 w 11565096"/>
              <a:gd name="connsiteY6" fmla="*/ 7101 h 1733809"/>
              <a:gd name="connsiteX0" fmla="*/ 0 w 11561286"/>
              <a:gd name="connsiteY0" fmla="*/ 3291 h 1733809"/>
              <a:gd name="connsiteX1" fmla="*/ 11558682 w 11561286"/>
              <a:gd name="connsiteY1" fmla="*/ 0 h 1733809"/>
              <a:gd name="connsiteX2" fmla="*/ 11561184 w 11561286"/>
              <a:gd name="connsiteY2" fmla="*/ 140714 h 1733809"/>
              <a:gd name="connsiteX3" fmla="*/ 458887 w 11561286"/>
              <a:gd name="connsiteY3" fmla="*/ 142825 h 1733809"/>
              <a:gd name="connsiteX4" fmla="*/ 3870388 w 11561286"/>
              <a:gd name="connsiteY4" fmla="*/ 1732558 h 1733809"/>
              <a:gd name="connsiteX5" fmla="*/ 3723128 w 11561286"/>
              <a:gd name="connsiteY5" fmla="*/ 1733809 h 1733809"/>
              <a:gd name="connsiteX6" fmla="*/ 0 w 11561286"/>
              <a:gd name="connsiteY6" fmla="*/ 3291 h 1733809"/>
              <a:gd name="connsiteX0" fmla="*/ 0 w 11561286"/>
              <a:gd name="connsiteY0" fmla="*/ 3291 h 1733809"/>
              <a:gd name="connsiteX1" fmla="*/ 11558682 w 11561286"/>
              <a:gd name="connsiteY1" fmla="*/ 0 h 1733809"/>
              <a:gd name="connsiteX2" fmla="*/ 11561184 w 11561286"/>
              <a:gd name="connsiteY2" fmla="*/ 140714 h 1733809"/>
              <a:gd name="connsiteX3" fmla="*/ 458887 w 11561286"/>
              <a:gd name="connsiteY3" fmla="*/ 142825 h 1733809"/>
              <a:gd name="connsiteX4" fmla="*/ 3870388 w 11561286"/>
              <a:gd name="connsiteY4" fmla="*/ 1732558 h 1733809"/>
              <a:gd name="connsiteX5" fmla="*/ 3734558 w 11561286"/>
              <a:gd name="connsiteY5" fmla="*/ 1733809 h 1733809"/>
              <a:gd name="connsiteX6" fmla="*/ 0 w 11561286"/>
              <a:gd name="connsiteY6" fmla="*/ 3291 h 1733809"/>
              <a:gd name="connsiteX0" fmla="*/ 0 w 11561286"/>
              <a:gd name="connsiteY0" fmla="*/ 3291 h 1733809"/>
              <a:gd name="connsiteX1" fmla="*/ 11558682 w 11561286"/>
              <a:gd name="connsiteY1" fmla="*/ 0 h 1733809"/>
              <a:gd name="connsiteX2" fmla="*/ 11561184 w 11561286"/>
              <a:gd name="connsiteY2" fmla="*/ 140714 h 1733809"/>
              <a:gd name="connsiteX3" fmla="*/ 458887 w 11561286"/>
              <a:gd name="connsiteY3" fmla="*/ 142825 h 1733809"/>
              <a:gd name="connsiteX4" fmla="*/ 3870388 w 11561286"/>
              <a:gd name="connsiteY4" fmla="*/ 1732558 h 1733809"/>
              <a:gd name="connsiteX5" fmla="*/ 3726938 w 11561286"/>
              <a:gd name="connsiteY5" fmla="*/ 1733809 h 1733809"/>
              <a:gd name="connsiteX6" fmla="*/ 0 w 11561286"/>
              <a:gd name="connsiteY6" fmla="*/ 3291 h 173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286" h="1733809">
                <a:moveTo>
                  <a:pt x="0" y="3291"/>
                </a:moveTo>
                <a:lnTo>
                  <a:pt x="11558682" y="0"/>
                </a:lnTo>
                <a:cubicBezTo>
                  <a:pt x="11557888" y="48983"/>
                  <a:pt x="11561978" y="91731"/>
                  <a:pt x="11561184" y="140714"/>
                </a:cubicBezTo>
                <a:lnTo>
                  <a:pt x="458887" y="142825"/>
                </a:lnTo>
                <a:lnTo>
                  <a:pt x="3870388" y="1732558"/>
                </a:lnTo>
                <a:lnTo>
                  <a:pt x="3726938" y="1733809"/>
                </a:lnTo>
                <a:lnTo>
                  <a:pt x="0" y="3291"/>
                </a:lnTo>
                <a:close/>
              </a:path>
            </a:pathLst>
          </a:custGeom>
          <a:gradFill>
            <a:gsLst>
              <a:gs pos="66000">
                <a:srgbClr val="FFA3AA"/>
              </a:gs>
              <a:gs pos="0">
                <a:schemeClr val="bg1"/>
              </a:gs>
            </a:gsLst>
            <a:lin ang="10800000" scaled="0"/>
          </a:gradFill>
          <a:ln>
            <a:noFill/>
          </a:ln>
          <a:effectLst>
            <a:outerShdw blurRad="88900" dist="177800" dir="2700000" algn="t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l"/>
            <a:endParaRPr lang="en-US" dirty="0"/>
          </a:p>
        </p:txBody>
      </p:sp>
      <p:sp>
        <p:nvSpPr>
          <p:cNvPr id="281" name="Rectangle 277">
            <a:extLst>
              <a:ext uri="{FF2B5EF4-FFF2-40B4-BE49-F238E27FC236}">
                <a16:creationId xmlns:a16="http://schemas.microsoft.com/office/drawing/2014/main" xmlns="" id="{005F325B-BC13-419C-AEDA-763994ED5384}"/>
              </a:ext>
            </a:extLst>
          </p:cNvPr>
          <p:cNvSpPr/>
          <p:nvPr/>
        </p:nvSpPr>
        <p:spPr bwMode="auto">
          <a:xfrm rot="10800000">
            <a:off x="-47095" y="-3723"/>
            <a:ext cx="9977900" cy="3601760"/>
          </a:xfrm>
          <a:custGeom>
            <a:avLst/>
            <a:gdLst>
              <a:gd name="connsiteX0" fmla="*/ 0 w 9245654"/>
              <a:gd name="connsiteY0" fmla="*/ 0 h 132577"/>
              <a:gd name="connsiteX1" fmla="*/ 9245654 w 9245654"/>
              <a:gd name="connsiteY1" fmla="*/ 0 h 132577"/>
              <a:gd name="connsiteX2" fmla="*/ 9245654 w 9245654"/>
              <a:gd name="connsiteY2" fmla="*/ 132577 h 132577"/>
              <a:gd name="connsiteX3" fmla="*/ 0 w 9245654"/>
              <a:gd name="connsiteY3" fmla="*/ 132577 h 132577"/>
              <a:gd name="connsiteX4" fmla="*/ 0 w 9245654"/>
              <a:gd name="connsiteY4" fmla="*/ 0 h 132577"/>
              <a:gd name="connsiteX0" fmla="*/ 1044350 w 10290004"/>
              <a:gd name="connsiteY0" fmla="*/ 528536 h 661113"/>
              <a:gd name="connsiteX1" fmla="*/ 10290004 w 10290004"/>
              <a:gd name="connsiteY1" fmla="*/ 528536 h 661113"/>
              <a:gd name="connsiteX2" fmla="*/ 10290004 w 10290004"/>
              <a:gd name="connsiteY2" fmla="*/ 661113 h 661113"/>
              <a:gd name="connsiteX3" fmla="*/ 1044350 w 10290004"/>
              <a:gd name="connsiteY3" fmla="*/ 661113 h 661113"/>
              <a:gd name="connsiteX4" fmla="*/ 0 w 10290004"/>
              <a:gd name="connsiteY4" fmla="*/ 0 h 661113"/>
              <a:gd name="connsiteX5" fmla="*/ 1044350 w 10290004"/>
              <a:gd name="connsiteY5" fmla="*/ 528536 h 661113"/>
              <a:gd name="connsiteX0" fmla="*/ 3520039 w 12765693"/>
              <a:gd name="connsiteY0" fmla="*/ 1929319 h 2061896"/>
              <a:gd name="connsiteX1" fmla="*/ 12765693 w 12765693"/>
              <a:gd name="connsiteY1" fmla="*/ 1929319 h 2061896"/>
              <a:gd name="connsiteX2" fmla="*/ 12765693 w 12765693"/>
              <a:gd name="connsiteY2" fmla="*/ 2061896 h 2061896"/>
              <a:gd name="connsiteX3" fmla="*/ 3520039 w 12765693"/>
              <a:gd name="connsiteY3" fmla="*/ 2061896 h 2061896"/>
              <a:gd name="connsiteX4" fmla="*/ 0 w 12765693"/>
              <a:gd name="connsiteY4" fmla="*/ 0 h 2061896"/>
              <a:gd name="connsiteX5" fmla="*/ 3520039 w 12765693"/>
              <a:gd name="connsiteY5" fmla="*/ 1929319 h 2061896"/>
              <a:gd name="connsiteX0" fmla="*/ 3588133 w 12833787"/>
              <a:gd name="connsiteY0" fmla="*/ 1977958 h 2110535"/>
              <a:gd name="connsiteX1" fmla="*/ 12833787 w 12833787"/>
              <a:gd name="connsiteY1" fmla="*/ 1977958 h 2110535"/>
              <a:gd name="connsiteX2" fmla="*/ 12833787 w 12833787"/>
              <a:gd name="connsiteY2" fmla="*/ 2110535 h 2110535"/>
              <a:gd name="connsiteX3" fmla="*/ 3588133 w 12833787"/>
              <a:gd name="connsiteY3" fmla="*/ 2110535 h 2110535"/>
              <a:gd name="connsiteX4" fmla="*/ 0 w 12833787"/>
              <a:gd name="connsiteY4" fmla="*/ 0 h 2110535"/>
              <a:gd name="connsiteX5" fmla="*/ 3588133 w 12833787"/>
              <a:gd name="connsiteY5" fmla="*/ 1977958 h 2110535"/>
              <a:gd name="connsiteX0" fmla="*/ 3505448 w 12833787"/>
              <a:gd name="connsiteY0" fmla="*/ 1977958 h 2110535"/>
              <a:gd name="connsiteX1" fmla="*/ 12833787 w 12833787"/>
              <a:gd name="connsiteY1" fmla="*/ 1977958 h 2110535"/>
              <a:gd name="connsiteX2" fmla="*/ 12833787 w 12833787"/>
              <a:gd name="connsiteY2" fmla="*/ 2110535 h 2110535"/>
              <a:gd name="connsiteX3" fmla="*/ 3588133 w 12833787"/>
              <a:gd name="connsiteY3" fmla="*/ 2110535 h 2110535"/>
              <a:gd name="connsiteX4" fmla="*/ 0 w 12833787"/>
              <a:gd name="connsiteY4" fmla="*/ 0 h 2110535"/>
              <a:gd name="connsiteX5" fmla="*/ 3505448 w 12833787"/>
              <a:gd name="connsiteY5" fmla="*/ 1977958 h 2110535"/>
              <a:gd name="connsiteX0" fmla="*/ 3505448 w 12833787"/>
              <a:gd name="connsiteY0" fmla="*/ 1977958 h 2110535"/>
              <a:gd name="connsiteX1" fmla="*/ 12833787 w 12833787"/>
              <a:gd name="connsiteY1" fmla="*/ 1977958 h 2110535"/>
              <a:gd name="connsiteX2" fmla="*/ 12833787 w 12833787"/>
              <a:gd name="connsiteY2" fmla="*/ 2110535 h 2110535"/>
              <a:gd name="connsiteX3" fmla="*/ 3471401 w 12833787"/>
              <a:gd name="connsiteY3" fmla="*/ 2110535 h 2110535"/>
              <a:gd name="connsiteX4" fmla="*/ 0 w 12833787"/>
              <a:gd name="connsiteY4" fmla="*/ 0 h 2110535"/>
              <a:gd name="connsiteX5" fmla="*/ 3505448 w 12833787"/>
              <a:gd name="connsiteY5" fmla="*/ 1977958 h 2110535"/>
              <a:gd name="connsiteX0" fmla="*/ 3942375 w 13270714"/>
              <a:gd name="connsiteY0" fmla="*/ 2210543 h 2343120"/>
              <a:gd name="connsiteX1" fmla="*/ 13270714 w 13270714"/>
              <a:gd name="connsiteY1" fmla="*/ 2210543 h 2343120"/>
              <a:gd name="connsiteX2" fmla="*/ 13270714 w 13270714"/>
              <a:gd name="connsiteY2" fmla="*/ 2343120 h 2343120"/>
              <a:gd name="connsiteX3" fmla="*/ 3908328 w 13270714"/>
              <a:gd name="connsiteY3" fmla="*/ 2343120 h 2343120"/>
              <a:gd name="connsiteX4" fmla="*/ 427083 w 13270714"/>
              <a:gd name="connsiteY4" fmla="*/ 273336 h 2343120"/>
              <a:gd name="connsiteX5" fmla="*/ 436927 w 13270714"/>
              <a:gd name="connsiteY5" fmla="*/ 232585 h 2343120"/>
              <a:gd name="connsiteX6" fmla="*/ 3942375 w 13270714"/>
              <a:gd name="connsiteY6" fmla="*/ 2210543 h 2343120"/>
              <a:gd name="connsiteX0" fmla="*/ 3942375 w 13270714"/>
              <a:gd name="connsiteY0" fmla="*/ 2210543 h 2343120"/>
              <a:gd name="connsiteX1" fmla="*/ 13270714 w 13270714"/>
              <a:gd name="connsiteY1" fmla="*/ 2210543 h 2343120"/>
              <a:gd name="connsiteX2" fmla="*/ 13270714 w 13270714"/>
              <a:gd name="connsiteY2" fmla="*/ 2343120 h 2343120"/>
              <a:gd name="connsiteX3" fmla="*/ 3908328 w 13270714"/>
              <a:gd name="connsiteY3" fmla="*/ 2343120 h 2343120"/>
              <a:gd name="connsiteX4" fmla="*/ 427083 w 13270714"/>
              <a:gd name="connsiteY4" fmla="*/ 273336 h 2343120"/>
              <a:gd name="connsiteX5" fmla="*/ 436927 w 13270714"/>
              <a:gd name="connsiteY5" fmla="*/ 232585 h 2343120"/>
              <a:gd name="connsiteX6" fmla="*/ 3942375 w 13270714"/>
              <a:gd name="connsiteY6" fmla="*/ 2210543 h 2343120"/>
              <a:gd name="connsiteX0" fmla="*/ 3950438 w 13278777"/>
              <a:gd name="connsiteY0" fmla="*/ 2192212 h 2324789"/>
              <a:gd name="connsiteX1" fmla="*/ 13278777 w 13278777"/>
              <a:gd name="connsiteY1" fmla="*/ 2192212 h 2324789"/>
              <a:gd name="connsiteX2" fmla="*/ 13278777 w 13278777"/>
              <a:gd name="connsiteY2" fmla="*/ 2324789 h 2324789"/>
              <a:gd name="connsiteX3" fmla="*/ 3916391 w 13278777"/>
              <a:gd name="connsiteY3" fmla="*/ 2324789 h 2324789"/>
              <a:gd name="connsiteX4" fmla="*/ 419435 w 13278777"/>
              <a:gd name="connsiteY4" fmla="*/ 295855 h 2324789"/>
              <a:gd name="connsiteX5" fmla="*/ 444990 w 13278777"/>
              <a:gd name="connsiteY5" fmla="*/ 214254 h 2324789"/>
              <a:gd name="connsiteX6" fmla="*/ 3950438 w 13278777"/>
              <a:gd name="connsiteY6" fmla="*/ 2192212 h 2324789"/>
              <a:gd name="connsiteX0" fmla="*/ 3953709 w 13282048"/>
              <a:gd name="connsiteY0" fmla="*/ 2178109 h 2310686"/>
              <a:gd name="connsiteX1" fmla="*/ 13282048 w 13282048"/>
              <a:gd name="connsiteY1" fmla="*/ 2178109 h 2310686"/>
              <a:gd name="connsiteX2" fmla="*/ 13282048 w 13282048"/>
              <a:gd name="connsiteY2" fmla="*/ 2310686 h 2310686"/>
              <a:gd name="connsiteX3" fmla="*/ 3919662 w 13282048"/>
              <a:gd name="connsiteY3" fmla="*/ 2310686 h 2310686"/>
              <a:gd name="connsiteX4" fmla="*/ 416421 w 13282048"/>
              <a:gd name="connsiteY4" fmla="*/ 316317 h 2310686"/>
              <a:gd name="connsiteX5" fmla="*/ 448261 w 13282048"/>
              <a:gd name="connsiteY5" fmla="*/ 200151 h 2310686"/>
              <a:gd name="connsiteX6" fmla="*/ 3953709 w 13282048"/>
              <a:gd name="connsiteY6" fmla="*/ 2178109 h 2310686"/>
              <a:gd name="connsiteX0" fmla="*/ 3953709 w 13282048"/>
              <a:gd name="connsiteY0" fmla="*/ 2175679 h 2308256"/>
              <a:gd name="connsiteX1" fmla="*/ 13282048 w 13282048"/>
              <a:gd name="connsiteY1" fmla="*/ 2175679 h 2308256"/>
              <a:gd name="connsiteX2" fmla="*/ 13282048 w 13282048"/>
              <a:gd name="connsiteY2" fmla="*/ 2308256 h 2308256"/>
              <a:gd name="connsiteX3" fmla="*/ 3919662 w 13282048"/>
              <a:gd name="connsiteY3" fmla="*/ 2308256 h 2308256"/>
              <a:gd name="connsiteX4" fmla="*/ 416421 w 13282048"/>
              <a:gd name="connsiteY4" fmla="*/ 320171 h 2308256"/>
              <a:gd name="connsiteX5" fmla="*/ 448261 w 13282048"/>
              <a:gd name="connsiteY5" fmla="*/ 197721 h 2308256"/>
              <a:gd name="connsiteX6" fmla="*/ 3953709 w 13282048"/>
              <a:gd name="connsiteY6" fmla="*/ 2175679 h 2308256"/>
              <a:gd name="connsiteX0" fmla="*/ 3811523 w 13139862"/>
              <a:gd name="connsiteY0" fmla="*/ 2064236 h 2196813"/>
              <a:gd name="connsiteX1" fmla="*/ 13139862 w 13139862"/>
              <a:gd name="connsiteY1" fmla="*/ 2064236 h 2196813"/>
              <a:gd name="connsiteX2" fmla="*/ 13139862 w 13139862"/>
              <a:gd name="connsiteY2" fmla="*/ 2196813 h 2196813"/>
              <a:gd name="connsiteX3" fmla="*/ 3777476 w 13139862"/>
              <a:gd name="connsiteY3" fmla="*/ 2196813 h 2196813"/>
              <a:gd name="connsiteX4" fmla="*/ 274235 w 13139862"/>
              <a:gd name="connsiteY4" fmla="*/ 208728 h 2196813"/>
              <a:gd name="connsiteX5" fmla="*/ 306075 w 13139862"/>
              <a:gd name="connsiteY5" fmla="*/ 86278 h 2196813"/>
              <a:gd name="connsiteX6" fmla="*/ 940397 w 13139862"/>
              <a:gd name="connsiteY6" fmla="*/ 441255 h 2196813"/>
              <a:gd name="connsiteX7" fmla="*/ 3811523 w 13139862"/>
              <a:gd name="connsiteY7" fmla="*/ 2064236 h 2196813"/>
              <a:gd name="connsiteX0" fmla="*/ 3604108 w 12932447"/>
              <a:gd name="connsiteY0" fmla="*/ 1988365 h 2120942"/>
              <a:gd name="connsiteX1" fmla="*/ 12932447 w 12932447"/>
              <a:gd name="connsiteY1" fmla="*/ 1988365 h 2120942"/>
              <a:gd name="connsiteX2" fmla="*/ 12932447 w 12932447"/>
              <a:gd name="connsiteY2" fmla="*/ 2120942 h 2120942"/>
              <a:gd name="connsiteX3" fmla="*/ 3570061 w 12932447"/>
              <a:gd name="connsiteY3" fmla="*/ 2120942 h 2120942"/>
              <a:gd name="connsiteX4" fmla="*/ 732982 w 12932447"/>
              <a:gd name="connsiteY4" fmla="*/ 522497 h 2120942"/>
              <a:gd name="connsiteX5" fmla="*/ 66820 w 12932447"/>
              <a:gd name="connsiteY5" fmla="*/ 132857 h 2120942"/>
              <a:gd name="connsiteX6" fmla="*/ 98660 w 12932447"/>
              <a:gd name="connsiteY6" fmla="*/ 10407 h 2120942"/>
              <a:gd name="connsiteX7" fmla="*/ 732982 w 12932447"/>
              <a:gd name="connsiteY7" fmla="*/ 365384 h 2120942"/>
              <a:gd name="connsiteX8" fmla="*/ 3604108 w 12932447"/>
              <a:gd name="connsiteY8" fmla="*/ 1988365 h 2120942"/>
              <a:gd name="connsiteX0" fmla="*/ 3537288 w 12865627"/>
              <a:gd name="connsiteY0" fmla="*/ 1875584 h 2008161"/>
              <a:gd name="connsiteX1" fmla="*/ 12865627 w 12865627"/>
              <a:gd name="connsiteY1" fmla="*/ 1875584 h 2008161"/>
              <a:gd name="connsiteX2" fmla="*/ 12865627 w 12865627"/>
              <a:gd name="connsiteY2" fmla="*/ 2008161 h 2008161"/>
              <a:gd name="connsiteX3" fmla="*/ 3503241 w 12865627"/>
              <a:gd name="connsiteY3" fmla="*/ 2008161 h 2008161"/>
              <a:gd name="connsiteX4" fmla="*/ 666162 w 12865627"/>
              <a:gd name="connsiteY4" fmla="*/ 409716 h 2008161"/>
              <a:gd name="connsiteX5" fmla="*/ 0 w 12865627"/>
              <a:gd name="connsiteY5" fmla="*/ 20076 h 2008161"/>
              <a:gd name="connsiteX6" fmla="*/ 666162 w 12865627"/>
              <a:gd name="connsiteY6" fmla="*/ 252603 h 2008161"/>
              <a:gd name="connsiteX7" fmla="*/ 3537288 w 12865627"/>
              <a:gd name="connsiteY7" fmla="*/ 1875584 h 2008161"/>
              <a:gd name="connsiteX0" fmla="*/ 3227892 w 12556231"/>
              <a:gd name="connsiteY0" fmla="*/ 1757810 h 1890387"/>
              <a:gd name="connsiteX1" fmla="*/ 12556231 w 12556231"/>
              <a:gd name="connsiteY1" fmla="*/ 1757810 h 1890387"/>
              <a:gd name="connsiteX2" fmla="*/ 12556231 w 12556231"/>
              <a:gd name="connsiteY2" fmla="*/ 1890387 h 1890387"/>
              <a:gd name="connsiteX3" fmla="*/ 3193845 w 12556231"/>
              <a:gd name="connsiteY3" fmla="*/ 1890387 h 1890387"/>
              <a:gd name="connsiteX4" fmla="*/ 356766 w 12556231"/>
              <a:gd name="connsiteY4" fmla="*/ 291942 h 1890387"/>
              <a:gd name="connsiteX5" fmla="*/ 356766 w 12556231"/>
              <a:gd name="connsiteY5" fmla="*/ 134829 h 1890387"/>
              <a:gd name="connsiteX6" fmla="*/ 3227892 w 12556231"/>
              <a:gd name="connsiteY6" fmla="*/ 1757810 h 1890387"/>
              <a:gd name="connsiteX0" fmla="*/ 3081480 w 12409819"/>
              <a:gd name="connsiteY0" fmla="*/ 1629876 h 1762453"/>
              <a:gd name="connsiteX1" fmla="*/ 12409819 w 12409819"/>
              <a:gd name="connsiteY1" fmla="*/ 1629876 h 1762453"/>
              <a:gd name="connsiteX2" fmla="*/ 12409819 w 12409819"/>
              <a:gd name="connsiteY2" fmla="*/ 1762453 h 1762453"/>
              <a:gd name="connsiteX3" fmla="*/ 3047433 w 12409819"/>
              <a:gd name="connsiteY3" fmla="*/ 1762453 h 1762453"/>
              <a:gd name="connsiteX4" fmla="*/ 210354 w 12409819"/>
              <a:gd name="connsiteY4" fmla="*/ 164008 h 1762453"/>
              <a:gd name="connsiteX5" fmla="*/ 210354 w 12409819"/>
              <a:gd name="connsiteY5" fmla="*/ 6895 h 1762453"/>
              <a:gd name="connsiteX6" fmla="*/ 3081480 w 12409819"/>
              <a:gd name="connsiteY6" fmla="*/ 1629876 h 1762453"/>
              <a:gd name="connsiteX0" fmla="*/ 2871325 w 12199664"/>
              <a:gd name="connsiteY0" fmla="*/ 1622981 h 1755558"/>
              <a:gd name="connsiteX1" fmla="*/ 12199664 w 12199664"/>
              <a:gd name="connsiteY1" fmla="*/ 1622981 h 1755558"/>
              <a:gd name="connsiteX2" fmla="*/ 12199664 w 12199664"/>
              <a:gd name="connsiteY2" fmla="*/ 1755558 h 1755558"/>
              <a:gd name="connsiteX3" fmla="*/ 2837278 w 12199664"/>
              <a:gd name="connsiteY3" fmla="*/ 1755558 h 1755558"/>
              <a:gd name="connsiteX4" fmla="*/ 199 w 12199664"/>
              <a:gd name="connsiteY4" fmla="*/ 157113 h 1755558"/>
              <a:gd name="connsiteX5" fmla="*/ 199 w 12199664"/>
              <a:gd name="connsiteY5" fmla="*/ 0 h 1755558"/>
              <a:gd name="connsiteX6" fmla="*/ 2871325 w 12199664"/>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2840221 w 12202607"/>
              <a:gd name="connsiteY3" fmla="*/ 1755558 h 1755558"/>
              <a:gd name="connsiteX4" fmla="*/ 0 w 12202607"/>
              <a:gd name="connsiteY4" fmla="*/ 157113 h 1755558"/>
              <a:gd name="connsiteX5" fmla="*/ 3142 w 12202607"/>
              <a:gd name="connsiteY5" fmla="*/ 0 h 1755558"/>
              <a:gd name="connsiteX6" fmla="*/ 2874268 w 12202607"/>
              <a:gd name="connsiteY6" fmla="*/ 1622981 h 1755558"/>
              <a:gd name="connsiteX0" fmla="*/ 2874268 w 12202607"/>
              <a:gd name="connsiteY0" fmla="*/ 1622981 h 1755558"/>
              <a:gd name="connsiteX1" fmla="*/ 12202607 w 12202607"/>
              <a:gd name="connsiteY1" fmla="*/ 1622981 h 1755558"/>
              <a:gd name="connsiteX2" fmla="*/ 12202607 w 12202607"/>
              <a:gd name="connsiteY2" fmla="*/ 1755558 h 1755558"/>
              <a:gd name="connsiteX3" fmla="*/ 3067136 w 12202607"/>
              <a:gd name="connsiteY3" fmla="*/ 1754831 h 1755558"/>
              <a:gd name="connsiteX4" fmla="*/ 2840221 w 12202607"/>
              <a:gd name="connsiteY4" fmla="*/ 1755558 h 1755558"/>
              <a:gd name="connsiteX5" fmla="*/ 0 w 12202607"/>
              <a:gd name="connsiteY5" fmla="*/ 157113 h 1755558"/>
              <a:gd name="connsiteX6" fmla="*/ 3142 w 12202607"/>
              <a:gd name="connsiteY6" fmla="*/ 0 h 1755558"/>
              <a:gd name="connsiteX7" fmla="*/ 2874268 w 12202607"/>
              <a:gd name="connsiteY7" fmla="*/ 1622981 h 1755558"/>
              <a:gd name="connsiteX0" fmla="*/ 2874268 w 12202607"/>
              <a:gd name="connsiteY0" fmla="*/ 1622981 h 2365646"/>
              <a:gd name="connsiteX1" fmla="*/ 12202607 w 12202607"/>
              <a:gd name="connsiteY1" fmla="*/ 1622981 h 2365646"/>
              <a:gd name="connsiteX2" fmla="*/ 12202607 w 12202607"/>
              <a:gd name="connsiteY2" fmla="*/ 1755558 h 2365646"/>
              <a:gd name="connsiteX3" fmla="*/ 3067136 w 12202607"/>
              <a:gd name="connsiteY3" fmla="*/ 1754831 h 2365646"/>
              <a:gd name="connsiteX4" fmla="*/ 3642604 w 12202607"/>
              <a:gd name="connsiteY4" fmla="*/ 2365645 h 2365646"/>
              <a:gd name="connsiteX5" fmla="*/ 2840221 w 12202607"/>
              <a:gd name="connsiteY5" fmla="*/ 1755558 h 2365646"/>
              <a:gd name="connsiteX6" fmla="*/ 0 w 12202607"/>
              <a:gd name="connsiteY6" fmla="*/ 157113 h 2365646"/>
              <a:gd name="connsiteX7" fmla="*/ 3142 w 12202607"/>
              <a:gd name="connsiteY7" fmla="*/ 0 h 2365646"/>
              <a:gd name="connsiteX8" fmla="*/ 2874268 w 12202607"/>
              <a:gd name="connsiteY8" fmla="*/ 1622981 h 2365646"/>
              <a:gd name="connsiteX0" fmla="*/ 2874268 w 12202607"/>
              <a:gd name="connsiteY0" fmla="*/ 1622981 h 3191335"/>
              <a:gd name="connsiteX1" fmla="*/ 12202607 w 12202607"/>
              <a:gd name="connsiteY1" fmla="*/ 1622981 h 3191335"/>
              <a:gd name="connsiteX2" fmla="*/ 12202607 w 12202607"/>
              <a:gd name="connsiteY2" fmla="*/ 1755558 h 3191335"/>
              <a:gd name="connsiteX3" fmla="*/ 3067136 w 12202607"/>
              <a:gd name="connsiteY3" fmla="*/ 1754831 h 3191335"/>
              <a:gd name="connsiteX4" fmla="*/ 5089266 w 12202607"/>
              <a:gd name="connsiteY4" fmla="*/ 3191335 h 3191335"/>
              <a:gd name="connsiteX5" fmla="*/ 2840221 w 12202607"/>
              <a:gd name="connsiteY5" fmla="*/ 1755558 h 3191335"/>
              <a:gd name="connsiteX6" fmla="*/ 0 w 12202607"/>
              <a:gd name="connsiteY6" fmla="*/ 157113 h 3191335"/>
              <a:gd name="connsiteX7" fmla="*/ 3142 w 12202607"/>
              <a:gd name="connsiteY7" fmla="*/ 0 h 3191335"/>
              <a:gd name="connsiteX8" fmla="*/ 2874268 w 12202607"/>
              <a:gd name="connsiteY8" fmla="*/ 1622981 h 3191335"/>
              <a:gd name="connsiteX0" fmla="*/ 2874268 w 12202607"/>
              <a:gd name="connsiteY0" fmla="*/ 1622981 h 3351023"/>
              <a:gd name="connsiteX1" fmla="*/ 12202607 w 12202607"/>
              <a:gd name="connsiteY1" fmla="*/ 1622981 h 3351023"/>
              <a:gd name="connsiteX2" fmla="*/ 12202607 w 12202607"/>
              <a:gd name="connsiteY2" fmla="*/ 1755558 h 3351023"/>
              <a:gd name="connsiteX3" fmla="*/ 3067136 w 12202607"/>
              <a:gd name="connsiteY3" fmla="*/ 1754831 h 3351023"/>
              <a:gd name="connsiteX4" fmla="*/ 5229156 w 12202607"/>
              <a:gd name="connsiteY4" fmla="*/ 3174275 h 3351023"/>
              <a:gd name="connsiteX5" fmla="*/ 5089266 w 12202607"/>
              <a:gd name="connsiteY5" fmla="*/ 3191335 h 3351023"/>
              <a:gd name="connsiteX6" fmla="*/ 2840221 w 12202607"/>
              <a:gd name="connsiteY6" fmla="*/ 1755558 h 3351023"/>
              <a:gd name="connsiteX7" fmla="*/ 0 w 12202607"/>
              <a:gd name="connsiteY7" fmla="*/ 157113 h 3351023"/>
              <a:gd name="connsiteX8" fmla="*/ 3142 w 12202607"/>
              <a:gd name="connsiteY8" fmla="*/ 0 h 3351023"/>
              <a:gd name="connsiteX9" fmla="*/ 2874268 w 12202607"/>
              <a:gd name="connsiteY9" fmla="*/ 1622981 h 3351023"/>
              <a:gd name="connsiteX0" fmla="*/ 2874268 w 12202607"/>
              <a:gd name="connsiteY0" fmla="*/ 1622981 h 3279490"/>
              <a:gd name="connsiteX1" fmla="*/ 12202607 w 12202607"/>
              <a:gd name="connsiteY1" fmla="*/ 1622981 h 3279490"/>
              <a:gd name="connsiteX2" fmla="*/ 12202607 w 12202607"/>
              <a:gd name="connsiteY2" fmla="*/ 1755558 h 3279490"/>
              <a:gd name="connsiteX3" fmla="*/ 3067136 w 12202607"/>
              <a:gd name="connsiteY3" fmla="*/ 1754831 h 3279490"/>
              <a:gd name="connsiteX4" fmla="*/ 5229156 w 12202607"/>
              <a:gd name="connsiteY4" fmla="*/ 3174275 h 3279490"/>
              <a:gd name="connsiteX5" fmla="*/ 5089266 w 12202607"/>
              <a:gd name="connsiteY5" fmla="*/ 3191335 h 3279490"/>
              <a:gd name="connsiteX6" fmla="*/ 2840221 w 12202607"/>
              <a:gd name="connsiteY6" fmla="*/ 1755558 h 3279490"/>
              <a:gd name="connsiteX7" fmla="*/ 0 w 12202607"/>
              <a:gd name="connsiteY7" fmla="*/ 157113 h 3279490"/>
              <a:gd name="connsiteX8" fmla="*/ 3142 w 12202607"/>
              <a:gd name="connsiteY8" fmla="*/ 0 h 3279490"/>
              <a:gd name="connsiteX9" fmla="*/ 2874268 w 12202607"/>
              <a:gd name="connsiteY9" fmla="*/ 1622981 h 3279490"/>
              <a:gd name="connsiteX0" fmla="*/ 2874268 w 12202607"/>
              <a:gd name="connsiteY0" fmla="*/ 1622981 h 3282801"/>
              <a:gd name="connsiteX1" fmla="*/ 12202607 w 12202607"/>
              <a:gd name="connsiteY1" fmla="*/ 1622981 h 3282801"/>
              <a:gd name="connsiteX2" fmla="*/ 12202607 w 12202607"/>
              <a:gd name="connsiteY2" fmla="*/ 1755558 h 3282801"/>
              <a:gd name="connsiteX3" fmla="*/ 3067136 w 12202607"/>
              <a:gd name="connsiteY3" fmla="*/ 1754831 h 3282801"/>
              <a:gd name="connsiteX4" fmla="*/ 5246216 w 12202607"/>
              <a:gd name="connsiteY4" fmla="*/ 3187922 h 3282801"/>
              <a:gd name="connsiteX5" fmla="*/ 5089266 w 12202607"/>
              <a:gd name="connsiteY5" fmla="*/ 3191335 h 3282801"/>
              <a:gd name="connsiteX6" fmla="*/ 2840221 w 12202607"/>
              <a:gd name="connsiteY6" fmla="*/ 1755558 h 3282801"/>
              <a:gd name="connsiteX7" fmla="*/ 0 w 12202607"/>
              <a:gd name="connsiteY7" fmla="*/ 157113 h 3282801"/>
              <a:gd name="connsiteX8" fmla="*/ 3142 w 12202607"/>
              <a:gd name="connsiteY8" fmla="*/ 0 h 3282801"/>
              <a:gd name="connsiteX9" fmla="*/ 2874268 w 12202607"/>
              <a:gd name="connsiteY9" fmla="*/ 1622981 h 3282801"/>
              <a:gd name="connsiteX0" fmla="*/ 2874268 w 12202607"/>
              <a:gd name="connsiteY0" fmla="*/ 1622981 h 3191435"/>
              <a:gd name="connsiteX1" fmla="*/ 12202607 w 12202607"/>
              <a:gd name="connsiteY1" fmla="*/ 1622981 h 3191435"/>
              <a:gd name="connsiteX2" fmla="*/ 12202607 w 12202607"/>
              <a:gd name="connsiteY2" fmla="*/ 1755558 h 3191435"/>
              <a:gd name="connsiteX3" fmla="*/ 3067136 w 12202607"/>
              <a:gd name="connsiteY3" fmla="*/ 1754831 h 3191435"/>
              <a:gd name="connsiteX4" fmla="*/ 5246216 w 12202607"/>
              <a:gd name="connsiteY4" fmla="*/ 3187922 h 3191435"/>
              <a:gd name="connsiteX5" fmla="*/ 5089266 w 12202607"/>
              <a:gd name="connsiteY5" fmla="*/ 3191335 h 3191435"/>
              <a:gd name="connsiteX6" fmla="*/ 2840221 w 12202607"/>
              <a:gd name="connsiteY6" fmla="*/ 1755558 h 3191435"/>
              <a:gd name="connsiteX7" fmla="*/ 0 w 12202607"/>
              <a:gd name="connsiteY7" fmla="*/ 157113 h 3191435"/>
              <a:gd name="connsiteX8" fmla="*/ 3142 w 12202607"/>
              <a:gd name="connsiteY8" fmla="*/ 0 h 3191435"/>
              <a:gd name="connsiteX9" fmla="*/ 2874268 w 12202607"/>
              <a:gd name="connsiteY9" fmla="*/ 1622981 h 3191435"/>
              <a:gd name="connsiteX0" fmla="*/ 2874268 w 12202607"/>
              <a:gd name="connsiteY0" fmla="*/ 1622981 h 3198158"/>
              <a:gd name="connsiteX1" fmla="*/ 12202607 w 12202607"/>
              <a:gd name="connsiteY1" fmla="*/ 1622981 h 3198158"/>
              <a:gd name="connsiteX2" fmla="*/ 12202607 w 12202607"/>
              <a:gd name="connsiteY2" fmla="*/ 1755558 h 3198158"/>
              <a:gd name="connsiteX3" fmla="*/ 3067136 w 12202607"/>
              <a:gd name="connsiteY3" fmla="*/ 1754831 h 3198158"/>
              <a:gd name="connsiteX4" fmla="*/ 5256451 w 12202607"/>
              <a:gd name="connsiteY4" fmla="*/ 3198158 h 3198158"/>
              <a:gd name="connsiteX5" fmla="*/ 5089266 w 12202607"/>
              <a:gd name="connsiteY5" fmla="*/ 3191335 h 3198158"/>
              <a:gd name="connsiteX6" fmla="*/ 2840221 w 12202607"/>
              <a:gd name="connsiteY6" fmla="*/ 1755558 h 3198158"/>
              <a:gd name="connsiteX7" fmla="*/ 0 w 12202607"/>
              <a:gd name="connsiteY7" fmla="*/ 157113 h 3198158"/>
              <a:gd name="connsiteX8" fmla="*/ 3142 w 12202607"/>
              <a:gd name="connsiteY8" fmla="*/ 0 h 3198158"/>
              <a:gd name="connsiteX9" fmla="*/ 2874268 w 12202607"/>
              <a:gd name="connsiteY9" fmla="*/ 1622981 h 3198158"/>
              <a:gd name="connsiteX0" fmla="*/ 2874268 w 12202607"/>
              <a:gd name="connsiteY0" fmla="*/ 1622981 h 3198158"/>
              <a:gd name="connsiteX1" fmla="*/ 12202607 w 12202607"/>
              <a:gd name="connsiteY1" fmla="*/ 1622981 h 3198158"/>
              <a:gd name="connsiteX2" fmla="*/ 12202607 w 12202607"/>
              <a:gd name="connsiteY2" fmla="*/ 1755558 h 3198158"/>
              <a:gd name="connsiteX3" fmla="*/ 3067136 w 12202607"/>
              <a:gd name="connsiteY3" fmla="*/ 1754831 h 3198158"/>
              <a:gd name="connsiteX4" fmla="*/ 5256451 w 12202607"/>
              <a:gd name="connsiteY4" fmla="*/ 3198158 h 3198158"/>
              <a:gd name="connsiteX5" fmla="*/ 5089266 w 12202607"/>
              <a:gd name="connsiteY5" fmla="*/ 3191335 h 3198158"/>
              <a:gd name="connsiteX6" fmla="*/ 2840221 w 12202607"/>
              <a:gd name="connsiteY6" fmla="*/ 1755558 h 3198158"/>
              <a:gd name="connsiteX7" fmla="*/ 0 w 12202607"/>
              <a:gd name="connsiteY7" fmla="*/ 157113 h 3198158"/>
              <a:gd name="connsiteX8" fmla="*/ 3142 w 12202607"/>
              <a:gd name="connsiteY8" fmla="*/ 0 h 3198158"/>
              <a:gd name="connsiteX9" fmla="*/ 2874268 w 12202607"/>
              <a:gd name="connsiteY9" fmla="*/ 1622981 h 3198158"/>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287159 w 12202607"/>
              <a:gd name="connsiteY4" fmla="*/ 3194746 h 3194746"/>
              <a:gd name="connsiteX5" fmla="*/ 5089266 w 12202607"/>
              <a:gd name="connsiteY5" fmla="*/ 3191335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543054 w 12202607"/>
              <a:gd name="connsiteY4" fmla="*/ 3194746 h 3194746"/>
              <a:gd name="connsiteX5" fmla="*/ 5089266 w 12202607"/>
              <a:gd name="connsiteY5" fmla="*/ 3191335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4926"/>
              <a:gd name="connsiteX1" fmla="*/ 12202607 w 12202607"/>
              <a:gd name="connsiteY1" fmla="*/ 1622981 h 3194926"/>
              <a:gd name="connsiteX2" fmla="*/ 12202607 w 12202607"/>
              <a:gd name="connsiteY2" fmla="*/ 1755558 h 3194926"/>
              <a:gd name="connsiteX3" fmla="*/ 3067136 w 12202607"/>
              <a:gd name="connsiteY3" fmla="*/ 1754831 h 3194926"/>
              <a:gd name="connsiteX4" fmla="*/ 5543054 w 12202607"/>
              <a:gd name="connsiteY4" fmla="*/ 3194746 h 3194926"/>
              <a:gd name="connsiteX5" fmla="*/ 5331514 w 12202607"/>
              <a:gd name="connsiteY5" fmla="*/ 3194747 h 3194926"/>
              <a:gd name="connsiteX6" fmla="*/ 2840221 w 12202607"/>
              <a:gd name="connsiteY6" fmla="*/ 1755558 h 3194926"/>
              <a:gd name="connsiteX7" fmla="*/ 0 w 12202607"/>
              <a:gd name="connsiteY7" fmla="*/ 157113 h 3194926"/>
              <a:gd name="connsiteX8" fmla="*/ 3142 w 12202607"/>
              <a:gd name="connsiteY8" fmla="*/ 0 h 3194926"/>
              <a:gd name="connsiteX9" fmla="*/ 2874268 w 12202607"/>
              <a:gd name="connsiteY9" fmla="*/ 1622981 h 3194926"/>
              <a:gd name="connsiteX0" fmla="*/ 2874268 w 12202607"/>
              <a:gd name="connsiteY0" fmla="*/ 1622981 h 3194746"/>
              <a:gd name="connsiteX1" fmla="*/ 12202607 w 12202607"/>
              <a:gd name="connsiteY1" fmla="*/ 1622981 h 3194746"/>
              <a:gd name="connsiteX2" fmla="*/ 12202607 w 12202607"/>
              <a:gd name="connsiteY2" fmla="*/ 1755558 h 3194746"/>
              <a:gd name="connsiteX3" fmla="*/ 3067136 w 12202607"/>
              <a:gd name="connsiteY3" fmla="*/ 1754831 h 3194746"/>
              <a:gd name="connsiteX4" fmla="*/ 5543054 w 12202607"/>
              <a:gd name="connsiteY4" fmla="*/ 3194746 h 3194746"/>
              <a:gd name="connsiteX5" fmla="*/ 5321278 w 12202607"/>
              <a:gd name="connsiteY5" fmla="*/ 3187923 h 3194746"/>
              <a:gd name="connsiteX6" fmla="*/ 2840221 w 12202607"/>
              <a:gd name="connsiteY6" fmla="*/ 1755558 h 3194746"/>
              <a:gd name="connsiteX7" fmla="*/ 0 w 12202607"/>
              <a:gd name="connsiteY7" fmla="*/ 157113 h 3194746"/>
              <a:gd name="connsiteX8" fmla="*/ 3142 w 12202607"/>
              <a:gd name="connsiteY8" fmla="*/ 0 h 3194746"/>
              <a:gd name="connsiteX9" fmla="*/ 2874268 w 12202607"/>
              <a:gd name="connsiteY9" fmla="*/ 1622981 h 3194746"/>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21278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21278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53443 w 12202607"/>
              <a:gd name="connsiteY5" fmla="*/ 3187923 h 3191334"/>
              <a:gd name="connsiteX6" fmla="*/ 2840221 w 12202607"/>
              <a:gd name="connsiteY6" fmla="*/ 1755558 h 3191334"/>
              <a:gd name="connsiteX7" fmla="*/ 0 w 12202607"/>
              <a:gd name="connsiteY7" fmla="*/ 157113 h 3191334"/>
              <a:gd name="connsiteX8" fmla="*/ 3142 w 12202607"/>
              <a:gd name="connsiteY8" fmla="*/ 0 h 3191334"/>
              <a:gd name="connsiteX9" fmla="*/ 2874268 w 12202607"/>
              <a:gd name="connsiteY9" fmla="*/ 1622981 h 3191334"/>
              <a:gd name="connsiteX0" fmla="*/ 2874268 w 12202607"/>
              <a:gd name="connsiteY0" fmla="*/ 1622981 h 3191334"/>
              <a:gd name="connsiteX1" fmla="*/ 12202607 w 12202607"/>
              <a:gd name="connsiteY1" fmla="*/ 1622981 h 3191334"/>
              <a:gd name="connsiteX2" fmla="*/ 12202607 w 12202607"/>
              <a:gd name="connsiteY2" fmla="*/ 1755558 h 3191334"/>
              <a:gd name="connsiteX3" fmla="*/ 3067136 w 12202607"/>
              <a:gd name="connsiteY3" fmla="*/ 1754831 h 3191334"/>
              <a:gd name="connsiteX4" fmla="*/ 5553290 w 12202607"/>
              <a:gd name="connsiteY4" fmla="*/ 3191334 h 3191334"/>
              <a:gd name="connsiteX5" fmla="*/ 5353443 w 12202607"/>
              <a:gd name="connsiteY5" fmla="*/ 3187923 h 3191334"/>
              <a:gd name="connsiteX6" fmla="*/ 0 w 12202607"/>
              <a:gd name="connsiteY6" fmla="*/ 157113 h 3191334"/>
              <a:gd name="connsiteX7" fmla="*/ 3142 w 12202607"/>
              <a:gd name="connsiteY7" fmla="*/ 0 h 3191334"/>
              <a:gd name="connsiteX8" fmla="*/ 2874268 w 12202607"/>
              <a:gd name="connsiteY8" fmla="*/ 1622981 h 3191334"/>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08429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26809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6713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094706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3140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40594 w 12202607"/>
              <a:gd name="connsiteY4" fmla="*/ 3186739 h 3188063"/>
              <a:gd name="connsiteX5" fmla="*/ 5353443 w 12202607"/>
              <a:gd name="connsiteY5" fmla="*/ 3187923 h 3188063"/>
              <a:gd name="connsiteX6" fmla="*/ 0 w 12202607"/>
              <a:gd name="connsiteY6" fmla="*/ 157113 h 3188063"/>
              <a:gd name="connsiteX7" fmla="*/ 3142 w 12202607"/>
              <a:gd name="connsiteY7" fmla="*/ 0 h 3188063"/>
              <a:gd name="connsiteX8" fmla="*/ 2874268 w 12202607"/>
              <a:gd name="connsiteY8" fmla="*/ 1622981 h 3188063"/>
              <a:gd name="connsiteX0" fmla="*/ 2874268 w 12202607"/>
              <a:gd name="connsiteY0" fmla="*/ 1622981 h 3188063"/>
              <a:gd name="connsiteX1" fmla="*/ 12202607 w 12202607"/>
              <a:gd name="connsiteY1" fmla="*/ 1622981 h 3188063"/>
              <a:gd name="connsiteX2" fmla="*/ 12202607 w 12202607"/>
              <a:gd name="connsiteY2" fmla="*/ 1755558 h 3188063"/>
              <a:gd name="connsiteX3" fmla="*/ 3108491 w 12202607"/>
              <a:gd name="connsiteY3" fmla="*/ 1754831 h 3188063"/>
              <a:gd name="connsiteX4" fmla="*/ 5640594 w 12202607"/>
              <a:gd name="connsiteY4" fmla="*/ 3186739 h 3188063"/>
              <a:gd name="connsiteX5" fmla="*/ 5353443 w 12202607"/>
              <a:gd name="connsiteY5" fmla="*/ 3187923 h 3188063"/>
              <a:gd name="connsiteX6" fmla="*/ 0 w 12202607"/>
              <a:gd name="connsiteY6" fmla="*/ 272726 h 3188063"/>
              <a:gd name="connsiteX7" fmla="*/ 3142 w 12202607"/>
              <a:gd name="connsiteY7" fmla="*/ 0 h 3188063"/>
              <a:gd name="connsiteX8" fmla="*/ 2874268 w 12202607"/>
              <a:gd name="connsiteY8" fmla="*/ 1622981 h 3188063"/>
              <a:gd name="connsiteX0" fmla="*/ 2874268 w 12202607"/>
              <a:gd name="connsiteY0" fmla="*/ 1538898 h 3103980"/>
              <a:gd name="connsiteX1" fmla="*/ 12202607 w 12202607"/>
              <a:gd name="connsiteY1" fmla="*/ 1538898 h 3103980"/>
              <a:gd name="connsiteX2" fmla="*/ 12202607 w 12202607"/>
              <a:gd name="connsiteY2" fmla="*/ 1671475 h 3103980"/>
              <a:gd name="connsiteX3" fmla="*/ 3108491 w 12202607"/>
              <a:gd name="connsiteY3" fmla="*/ 1670748 h 3103980"/>
              <a:gd name="connsiteX4" fmla="*/ 5640594 w 12202607"/>
              <a:gd name="connsiteY4" fmla="*/ 3102656 h 3103980"/>
              <a:gd name="connsiteX5" fmla="*/ 5353443 w 12202607"/>
              <a:gd name="connsiteY5" fmla="*/ 3103840 h 3103980"/>
              <a:gd name="connsiteX6" fmla="*/ 0 w 12202607"/>
              <a:gd name="connsiteY6" fmla="*/ 188643 h 3103980"/>
              <a:gd name="connsiteX7" fmla="*/ 3142 w 12202607"/>
              <a:gd name="connsiteY7" fmla="*/ 0 h 3103980"/>
              <a:gd name="connsiteX8" fmla="*/ 2874268 w 12202607"/>
              <a:gd name="connsiteY8" fmla="*/ 1538898 h 3103980"/>
              <a:gd name="connsiteX0" fmla="*/ 2892175 w 12220514"/>
              <a:gd name="connsiteY0" fmla="*/ 1538898 h 3103980"/>
              <a:gd name="connsiteX1" fmla="*/ 12220514 w 12220514"/>
              <a:gd name="connsiteY1" fmla="*/ 1538898 h 3103980"/>
              <a:gd name="connsiteX2" fmla="*/ 12220514 w 12220514"/>
              <a:gd name="connsiteY2" fmla="*/ 1671475 h 3103980"/>
              <a:gd name="connsiteX3" fmla="*/ 3126398 w 12220514"/>
              <a:gd name="connsiteY3" fmla="*/ 1670748 h 3103980"/>
              <a:gd name="connsiteX4" fmla="*/ 5658501 w 12220514"/>
              <a:gd name="connsiteY4" fmla="*/ 3102656 h 3103980"/>
              <a:gd name="connsiteX5" fmla="*/ 5371350 w 12220514"/>
              <a:gd name="connsiteY5" fmla="*/ 3103840 h 3103980"/>
              <a:gd name="connsiteX6" fmla="*/ 17907 w 12220514"/>
              <a:gd name="connsiteY6" fmla="*/ 188643 h 3103980"/>
              <a:gd name="connsiteX7" fmla="*/ 28 w 12220514"/>
              <a:gd name="connsiteY7" fmla="*/ 0 h 3103980"/>
              <a:gd name="connsiteX8" fmla="*/ 2892175 w 12220514"/>
              <a:gd name="connsiteY8" fmla="*/ 1538898 h 3103980"/>
              <a:gd name="connsiteX0" fmla="*/ 2892175 w 12220514"/>
              <a:gd name="connsiteY0" fmla="*/ 1538898 h 3103980"/>
              <a:gd name="connsiteX1" fmla="*/ 12220514 w 12220514"/>
              <a:gd name="connsiteY1" fmla="*/ 1538898 h 3103980"/>
              <a:gd name="connsiteX2" fmla="*/ 12220514 w 12220514"/>
              <a:gd name="connsiteY2" fmla="*/ 1671475 h 3103980"/>
              <a:gd name="connsiteX3" fmla="*/ 3126398 w 12220514"/>
              <a:gd name="connsiteY3" fmla="*/ 1670748 h 3103980"/>
              <a:gd name="connsiteX4" fmla="*/ 5952790 w 12220514"/>
              <a:gd name="connsiteY4" fmla="*/ 3102656 h 3103980"/>
              <a:gd name="connsiteX5" fmla="*/ 5371350 w 12220514"/>
              <a:gd name="connsiteY5" fmla="*/ 3103840 h 3103980"/>
              <a:gd name="connsiteX6" fmla="*/ 17907 w 12220514"/>
              <a:gd name="connsiteY6" fmla="*/ 188643 h 3103980"/>
              <a:gd name="connsiteX7" fmla="*/ 28 w 12220514"/>
              <a:gd name="connsiteY7" fmla="*/ 0 h 3103980"/>
              <a:gd name="connsiteX8" fmla="*/ 2892175 w 12220514"/>
              <a:gd name="connsiteY8" fmla="*/ 1538898 h 3103980"/>
              <a:gd name="connsiteX0" fmla="*/ 2892175 w 12220514"/>
              <a:gd name="connsiteY0" fmla="*/ 1538898 h 3114398"/>
              <a:gd name="connsiteX1" fmla="*/ 12220514 w 12220514"/>
              <a:gd name="connsiteY1" fmla="*/ 1538898 h 3114398"/>
              <a:gd name="connsiteX2" fmla="*/ 12220514 w 12220514"/>
              <a:gd name="connsiteY2" fmla="*/ 1671475 h 3114398"/>
              <a:gd name="connsiteX3" fmla="*/ 3126398 w 12220514"/>
              <a:gd name="connsiteY3" fmla="*/ 1670748 h 3114398"/>
              <a:gd name="connsiteX4" fmla="*/ 5952790 w 12220514"/>
              <a:gd name="connsiteY4" fmla="*/ 3102656 h 3114398"/>
              <a:gd name="connsiteX5" fmla="*/ 5571047 w 12220514"/>
              <a:gd name="connsiteY5" fmla="*/ 3114350 h 3114398"/>
              <a:gd name="connsiteX6" fmla="*/ 17907 w 12220514"/>
              <a:gd name="connsiteY6" fmla="*/ 188643 h 3114398"/>
              <a:gd name="connsiteX7" fmla="*/ 28 w 12220514"/>
              <a:gd name="connsiteY7" fmla="*/ 0 h 3114398"/>
              <a:gd name="connsiteX8" fmla="*/ 2892175 w 12220514"/>
              <a:gd name="connsiteY8" fmla="*/ 1538898 h 3114398"/>
              <a:gd name="connsiteX0" fmla="*/ 2892175 w 12220514"/>
              <a:gd name="connsiteY0" fmla="*/ 1538898 h 3114398"/>
              <a:gd name="connsiteX1" fmla="*/ 12220514 w 12220514"/>
              <a:gd name="connsiteY1" fmla="*/ 1538898 h 3114398"/>
              <a:gd name="connsiteX2" fmla="*/ 12220514 w 12220514"/>
              <a:gd name="connsiteY2" fmla="*/ 1671475 h 3114398"/>
              <a:gd name="connsiteX3" fmla="*/ 3126398 w 12220514"/>
              <a:gd name="connsiteY3" fmla="*/ 1670748 h 3114398"/>
              <a:gd name="connsiteX4" fmla="*/ 5952790 w 12220514"/>
              <a:gd name="connsiteY4" fmla="*/ 3102656 h 3114398"/>
              <a:gd name="connsiteX5" fmla="*/ 5602578 w 12220514"/>
              <a:gd name="connsiteY5" fmla="*/ 3114350 h 3114398"/>
              <a:gd name="connsiteX6" fmla="*/ 17907 w 12220514"/>
              <a:gd name="connsiteY6" fmla="*/ 188643 h 3114398"/>
              <a:gd name="connsiteX7" fmla="*/ 28 w 12220514"/>
              <a:gd name="connsiteY7" fmla="*/ 0 h 3114398"/>
              <a:gd name="connsiteX8" fmla="*/ 2892175 w 12220514"/>
              <a:gd name="connsiteY8" fmla="*/ 1538898 h 3114398"/>
              <a:gd name="connsiteX0" fmla="*/ 2874268 w 12202607"/>
              <a:gd name="connsiteY0" fmla="*/ 1517877 h 3093377"/>
              <a:gd name="connsiteX1" fmla="*/ 12202607 w 12202607"/>
              <a:gd name="connsiteY1" fmla="*/ 1517877 h 3093377"/>
              <a:gd name="connsiteX2" fmla="*/ 12202607 w 12202607"/>
              <a:gd name="connsiteY2" fmla="*/ 1650454 h 3093377"/>
              <a:gd name="connsiteX3" fmla="*/ 3108491 w 12202607"/>
              <a:gd name="connsiteY3" fmla="*/ 1649727 h 3093377"/>
              <a:gd name="connsiteX4" fmla="*/ 5934883 w 12202607"/>
              <a:gd name="connsiteY4" fmla="*/ 3081635 h 3093377"/>
              <a:gd name="connsiteX5" fmla="*/ 5584671 w 12202607"/>
              <a:gd name="connsiteY5" fmla="*/ 3093329 h 3093377"/>
              <a:gd name="connsiteX6" fmla="*/ 0 w 12202607"/>
              <a:gd name="connsiteY6" fmla="*/ 167622 h 3093377"/>
              <a:gd name="connsiteX7" fmla="*/ 3142 w 12202607"/>
              <a:gd name="connsiteY7" fmla="*/ 0 h 3093377"/>
              <a:gd name="connsiteX8" fmla="*/ 2874268 w 12202607"/>
              <a:gd name="connsiteY8" fmla="*/ 1517877 h 3093377"/>
              <a:gd name="connsiteX0" fmla="*/ 2874268 w 12202607"/>
              <a:gd name="connsiteY0" fmla="*/ 1517877 h 3093377"/>
              <a:gd name="connsiteX1" fmla="*/ 12202607 w 12202607"/>
              <a:gd name="connsiteY1" fmla="*/ 1517877 h 3093377"/>
              <a:gd name="connsiteX2" fmla="*/ 12202607 w 12202607"/>
              <a:gd name="connsiteY2" fmla="*/ 1650454 h 3093377"/>
              <a:gd name="connsiteX3" fmla="*/ 3108491 w 12202607"/>
              <a:gd name="connsiteY3" fmla="*/ 1649727 h 3093377"/>
              <a:gd name="connsiteX4" fmla="*/ 5934883 w 12202607"/>
              <a:gd name="connsiteY4" fmla="*/ 3081635 h 3093377"/>
              <a:gd name="connsiteX5" fmla="*/ 5584671 w 12202607"/>
              <a:gd name="connsiteY5" fmla="*/ 3093329 h 3093377"/>
              <a:gd name="connsiteX6" fmla="*/ 0 w 12202607"/>
              <a:gd name="connsiteY6" fmla="*/ 220173 h 3093377"/>
              <a:gd name="connsiteX7" fmla="*/ 3142 w 12202607"/>
              <a:gd name="connsiteY7" fmla="*/ 0 h 3093377"/>
              <a:gd name="connsiteX8" fmla="*/ 2874268 w 12202607"/>
              <a:gd name="connsiteY8" fmla="*/ 1517877 h 3093377"/>
              <a:gd name="connsiteX0" fmla="*/ 2874268 w 12202607"/>
              <a:gd name="connsiteY0" fmla="*/ 1465325 h 3040825"/>
              <a:gd name="connsiteX1" fmla="*/ 12202607 w 12202607"/>
              <a:gd name="connsiteY1" fmla="*/ 1465325 h 3040825"/>
              <a:gd name="connsiteX2" fmla="*/ 12202607 w 12202607"/>
              <a:gd name="connsiteY2" fmla="*/ 1597902 h 3040825"/>
              <a:gd name="connsiteX3" fmla="*/ 3108491 w 12202607"/>
              <a:gd name="connsiteY3" fmla="*/ 1597175 h 3040825"/>
              <a:gd name="connsiteX4" fmla="*/ 5934883 w 12202607"/>
              <a:gd name="connsiteY4" fmla="*/ 3029083 h 3040825"/>
              <a:gd name="connsiteX5" fmla="*/ 5584671 w 12202607"/>
              <a:gd name="connsiteY5" fmla="*/ 3040777 h 3040825"/>
              <a:gd name="connsiteX6" fmla="*/ 0 w 12202607"/>
              <a:gd name="connsiteY6" fmla="*/ 167621 h 3040825"/>
              <a:gd name="connsiteX7" fmla="*/ 3142 w 12202607"/>
              <a:gd name="connsiteY7" fmla="*/ 0 h 3040825"/>
              <a:gd name="connsiteX8" fmla="*/ 2874268 w 12202607"/>
              <a:gd name="connsiteY8" fmla="*/ 1465325 h 3040825"/>
              <a:gd name="connsiteX0" fmla="*/ 2874268 w 12202607"/>
              <a:gd name="connsiteY0" fmla="*/ 1465325 h 3040825"/>
              <a:gd name="connsiteX1" fmla="*/ 12202607 w 12202607"/>
              <a:gd name="connsiteY1" fmla="*/ 1465325 h 3040825"/>
              <a:gd name="connsiteX2" fmla="*/ 12202607 w 12202607"/>
              <a:gd name="connsiteY2" fmla="*/ 1597902 h 3040825"/>
              <a:gd name="connsiteX3" fmla="*/ 3108491 w 12202607"/>
              <a:gd name="connsiteY3" fmla="*/ 1597175 h 3040825"/>
              <a:gd name="connsiteX4" fmla="*/ 5934883 w 12202607"/>
              <a:gd name="connsiteY4" fmla="*/ 3029083 h 3040825"/>
              <a:gd name="connsiteX5" fmla="*/ 5584671 w 12202607"/>
              <a:gd name="connsiteY5" fmla="*/ 3040777 h 3040825"/>
              <a:gd name="connsiteX6" fmla="*/ 0 w 12202607"/>
              <a:gd name="connsiteY6" fmla="*/ 398848 h 3040825"/>
              <a:gd name="connsiteX7" fmla="*/ 3142 w 12202607"/>
              <a:gd name="connsiteY7" fmla="*/ 0 h 3040825"/>
              <a:gd name="connsiteX8" fmla="*/ 2874268 w 12202607"/>
              <a:gd name="connsiteY8" fmla="*/ 1465325 h 3040825"/>
              <a:gd name="connsiteX0" fmla="*/ 2902676 w 12231015"/>
              <a:gd name="connsiteY0" fmla="*/ 1276139 h 2851639"/>
              <a:gd name="connsiteX1" fmla="*/ 12231015 w 12231015"/>
              <a:gd name="connsiteY1" fmla="*/ 1276139 h 2851639"/>
              <a:gd name="connsiteX2" fmla="*/ 12231015 w 12231015"/>
              <a:gd name="connsiteY2" fmla="*/ 1408716 h 2851639"/>
              <a:gd name="connsiteX3" fmla="*/ 3136899 w 12231015"/>
              <a:gd name="connsiteY3" fmla="*/ 1407989 h 2851639"/>
              <a:gd name="connsiteX4" fmla="*/ 5963291 w 12231015"/>
              <a:gd name="connsiteY4" fmla="*/ 2839897 h 2851639"/>
              <a:gd name="connsiteX5" fmla="*/ 5613079 w 12231015"/>
              <a:gd name="connsiteY5" fmla="*/ 2851591 h 2851639"/>
              <a:gd name="connsiteX6" fmla="*/ 28408 w 12231015"/>
              <a:gd name="connsiteY6" fmla="*/ 209662 h 2851639"/>
              <a:gd name="connsiteX7" fmla="*/ 19 w 12231015"/>
              <a:gd name="connsiteY7" fmla="*/ 0 h 2851639"/>
              <a:gd name="connsiteX8" fmla="*/ 2902676 w 12231015"/>
              <a:gd name="connsiteY8" fmla="*/ 1276139 h 2851639"/>
              <a:gd name="connsiteX0" fmla="*/ 2881695 w 12210034"/>
              <a:gd name="connsiteY0" fmla="*/ 1297160 h 2872660"/>
              <a:gd name="connsiteX1" fmla="*/ 12210034 w 12210034"/>
              <a:gd name="connsiteY1" fmla="*/ 1297160 h 2872660"/>
              <a:gd name="connsiteX2" fmla="*/ 12210034 w 12210034"/>
              <a:gd name="connsiteY2" fmla="*/ 1429737 h 2872660"/>
              <a:gd name="connsiteX3" fmla="*/ 3115918 w 12210034"/>
              <a:gd name="connsiteY3" fmla="*/ 1429010 h 2872660"/>
              <a:gd name="connsiteX4" fmla="*/ 5942310 w 12210034"/>
              <a:gd name="connsiteY4" fmla="*/ 2860918 h 2872660"/>
              <a:gd name="connsiteX5" fmla="*/ 5592098 w 12210034"/>
              <a:gd name="connsiteY5" fmla="*/ 2872612 h 2872660"/>
              <a:gd name="connsiteX6" fmla="*/ 7427 w 12210034"/>
              <a:gd name="connsiteY6" fmla="*/ 230683 h 2872660"/>
              <a:gd name="connsiteX7" fmla="*/ 58 w 12210034"/>
              <a:gd name="connsiteY7" fmla="*/ 0 h 2872660"/>
              <a:gd name="connsiteX8" fmla="*/ 2881695 w 12210034"/>
              <a:gd name="connsiteY8" fmla="*/ 1297160 h 2872660"/>
              <a:gd name="connsiteX0" fmla="*/ 2881695 w 12210034"/>
              <a:gd name="connsiteY0" fmla="*/ 1297160 h 2872660"/>
              <a:gd name="connsiteX1" fmla="*/ 12210034 w 12210034"/>
              <a:gd name="connsiteY1" fmla="*/ 1297160 h 2872660"/>
              <a:gd name="connsiteX2" fmla="*/ 12210034 w 12210034"/>
              <a:gd name="connsiteY2" fmla="*/ 1429737 h 2872660"/>
              <a:gd name="connsiteX3" fmla="*/ 3115918 w 12210034"/>
              <a:gd name="connsiteY3" fmla="*/ 1429010 h 2872660"/>
              <a:gd name="connsiteX4" fmla="*/ 5942310 w 12210034"/>
              <a:gd name="connsiteY4" fmla="*/ 2860918 h 2872660"/>
              <a:gd name="connsiteX5" fmla="*/ 5644650 w 12210034"/>
              <a:gd name="connsiteY5" fmla="*/ 2872612 h 2872660"/>
              <a:gd name="connsiteX6" fmla="*/ 7427 w 12210034"/>
              <a:gd name="connsiteY6" fmla="*/ 230683 h 2872660"/>
              <a:gd name="connsiteX7" fmla="*/ 58 w 12210034"/>
              <a:gd name="connsiteY7" fmla="*/ 0 h 2872660"/>
              <a:gd name="connsiteX8" fmla="*/ 2881695 w 12210034"/>
              <a:gd name="connsiteY8" fmla="*/ 1297160 h 2872660"/>
              <a:gd name="connsiteX0" fmla="*/ 2881695 w 12210034"/>
              <a:gd name="connsiteY0" fmla="*/ 1297160 h 2914667"/>
              <a:gd name="connsiteX1" fmla="*/ 12210034 w 12210034"/>
              <a:gd name="connsiteY1" fmla="*/ 1297160 h 2914667"/>
              <a:gd name="connsiteX2" fmla="*/ 12210034 w 12210034"/>
              <a:gd name="connsiteY2" fmla="*/ 1429737 h 2914667"/>
              <a:gd name="connsiteX3" fmla="*/ 3115918 w 12210034"/>
              <a:gd name="connsiteY3" fmla="*/ 1429010 h 2914667"/>
              <a:gd name="connsiteX4" fmla="*/ 5942310 w 12210034"/>
              <a:gd name="connsiteY4" fmla="*/ 2860918 h 2914667"/>
              <a:gd name="connsiteX5" fmla="*/ 5781285 w 12210034"/>
              <a:gd name="connsiteY5" fmla="*/ 2914654 h 2914667"/>
              <a:gd name="connsiteX6" fmla="*/ 7427 w 12210034"/>
              <a:gd name="connsiteY6" fmla="*/ 230683 h 2914667"/>
              <a:gd name="connsiteX7" fmla="*/ 58 w 12210034"/>
              <a:gd name="connsiteY7" fmla="*/ 0 h 2914667"/>
              <a:gd name="connsiteX8" fmla="*/ 2881695 w 12210034"/>
              <a:gd name="connsiteY8" fmla="*/ 1297160 h 2914667"/>
              <a:gd name="connsiteX0" fmla="*/ 2881695 w 12210034"/>
              <a:gd name="connsiteY0" fmla="*/ 1297160 h 2923981"/>
              <a:gd name="connsiteX1" fmla="*/ 12210034 w 12210034"/>
              <a:gd name="connsiteY1" fmla="*/ 1297160 h 2923981"/>
              <a:gd name="connsiteX2" fmla="*/ 12210034 w 12210034"/>
              <a:gd name="connsiteY2" fmla="*/ 1429737 h 2923981"/>
              <a:gd name="connsiteX3" fmla="*/ 3115918 w 12210034"/>
              <a:gd name="connsiteY3" fmla="*/ 1429010 h 2923981"/>
              <a:gd name="connsiteX4" fmla="*/ 6142007 w 12210034"/>
              <a:gd name="connsiteY4" fmla="*/ 2923981 h 2923981"/>
              <a:gd name="connsiteX5" fmla="*/ 5781285 w 12210034"/>
              <a:gd name="connsiteY5" fmla="*/ 2914654 h 2923981"/>
              <a:gd name="connsiteX6" fmla="*/ 7427 w 12210034"/>
              <a:gd name="connsiteY6" fmla="*/ 230683 h 2923981"/>
              <a:gd name="connsiteX7" fmla="*/ 58 w 12210034"/>
              <a:gd name="connsiteY7" fmla="*/ 0 h 2923981"/>
              <a:gd name="connsiteX8" fmla="*/ 2881695 w 12210034"/>
              <a:gd name="connsiteY8" fmla="*/ 1297160 h 2923981"/>
              <a:gd name="connsiteX0" fmla="*/ 2881695 w 12210034"/>
              <a:gd name="connsiteY0" fmla="*/ 1297160 h 2925304"/>
              <a:gd name="connsiteX1" fmla="*/ 12210034 w 12210034"/>
              <a:gd name="connsiteY1" fmla="*/ 1297160 h 2925304"/>
              <a:gd name="connsiteX2" fmla="*/ 12210034 w 12210034"/>
              <a:gd name="connsiteY2" fmla="*/ 1429737 h 2925304"/>
              <a:gd name="connsiteX3" fmla="*/ 3115918 w 12210034"/>
              <a:gd name="connsiteY3" fmla="*/ 1429010 h 2925304"/>
              <a:gd name="connsiteX4" fmla="*/ 6142007 w 12210034"/>
              <a:gd name="connsiteY4" fmla="*/ 2923981 h 2925304"/>
              <a:gd name="connsiteX5" fmla="*/ 5959961 w 12210034"/>
              <a:gd name="connsiteY5" fmla="*/ 2925164 h 2925304"/>
              <a:gd name="connsiteX6" fmla="*/ 7427 w 12210034"/>
              <a:gd name="connsiteY6" fmla="*/ 230683 h 2925304"/>
              <a:gd name="connsiteX7" fmla="*/ 58 w 12210034"/>
              <a:gd name="connsiteY7" fmla="*/ 0 h 2925304"/>
              <a:gd name="connsiteX8" fmla="*/ 2881695 w 12210034"/>
              <a:gd name="connsiteY8" fmla="*/ 1297160 h 2925304"/>
              <a:gd name="connsiteX0" fmla="*/ 2881695 w 12210034"/>
              <a:gd name="connsiteY0" fmla="*/ 1381243 h 3009387"/>
              <a:gd name="connsiteX1" fmla="*/ 12210034 w 12210034"/>
              <a:gd name="connsiteY1" fmla="*/ 1381243 h 3009387"/>
              <a:gd name="connsiteX2" fmla="*/ 12210034 w 12210034"/>
              <a:gd name="connsiteY2" fmla="*/ 1513820 h 3009387"/>
              <a:gd name="connsiteX3" fmla="*/ 3115918 w 12210034"/>
              <a:gd name="connsiteY3" fmla="*/ 1513093 h 3009387"/>
              <a:gd name="connsiteX4" fmla="*/ 6142007 w 12210034"/>
              <a:gd name="connsiteY4" fmla="*/ 3008064 h 3009387"/>
              <a:gd name="connsiteX5" fmla="*/ 5959961 w 12210034"/>
              <a:gd name="connsiteY5" fmla="*/ 3009247 h 3009387"/>
              <a:gd name="connsiteX6" fmla="*/ 7427 w 12210034"/>
              <a:gd name="connsiteY6" fmla="*/ 314766 h 3009387"/>
              <a:gd name="connsiteX7" fmla="*/ 58 w 12210034"/>
              <a:gd name="connsiteY7" fmla="*/ 0 h 3009387"/>
              <a:gd name="connsiteX8" fmla="*/ 2881695 w 12210034"/>
              <a:gd name="connsiteY8" fmla="*/ 1381243 h 3009387"/>
              <a:gd name="connsiteX0" fmla="*/ 2881695 w 12210034"/>
              <a:gd name="connsiteY0" fmla="*/ 1381243 h 3019805"/>
              <a:gd name="connsiteX1" fmla="*/ 12210034 w 12210034"/>
              <a:gd name="connsiteY1" fmla="*/ 1381243 h 3019805"/>
              <a:gd name="connsiteX2" fmla="*/ 12210034 w 12210034"/>
              <a:gd name="connsiteY2" fmla="*/ 1513820 h 3019805"/>
              <a:gd name="connsiteX3" fmla="*/ 3115918 w 12210034"/>
              <a:gd name="connsiteY3" fmla="*/ 1513093 h 3019805"/>
              <a:gd name="connsiteX4" fmla="*/ 6142007 w 12210034"/>
              <a:gd name="connsiteY4" fmla="*/ 3008064 h 3019805"/>
              <a:gd name="connsiteX5" fmla="*/ 6033533 w 12210034"/>
              <a:gd name="connsiteY5" fmla="*/ 3019757 h 3019805"/>
              <a:gd name="connsiteX6" fmla="*/ 7427 w 12210034"/>
              <a:gd name="connsiteY6" fmla="*/ 314766 h 3019805"/>
              <a:gd name="connsiteX7" fmla="*/ 58 w 12210034"/>
              <a:gd name="connsiteY7" fmla="*/ 0 h 3019805"/>
              <a:gd name="connsiteX8" fmla="*/ 2881695 w 12210034"/>
              <a:gd name="connsiteY8" fmla="*/ 1381243 h 3019805"/>
              <a:gd name="connsiteX0" fmla="*/ 2881695 w 12210034"/>
              <a:gd name="connsiteY0" fmla="*/ 1381243 h 3010400"/>
              <a:gd name="connsiteX1" fmla="*/ 12210034 w 12210034"/>
              <a:gd name="connsiteY1" fmla="*/ 1381243 h 3010400"/>
              <a:gd name="connsiteX2" fmla="*/ 12210034 w 12210034"/>
              <a:gd name="connsiteY2" fmla="*/ 1513820 h 3010400"/>
              <a:gd name="connsiteX3" fmla="*/ 3115918 w 12210034"/>
              <a:gd name="connsiteY3" fmla="*/ 1513093 h 3010400"/>
              <a:gd name="connsiteX4" fmla="*/ 6142007 w 12210034"/>
              <a:gd name="connsiteY4" fmla="*/ 3008064 h 3010400"/>
              <a:gd name="connsiteX5" fmla="*/ 6047747 w 12210034"/>
              <a:gd name="connsiteY5" fmla="*/ 3010282 h 3010400"/>
              <a:gd name="connsiteX6" fmla="*/ 7427 w 12210034"/>
              <a:gd name="connsiteY6" fmla="*/ 314766 h 3010400"/>
              <a:gd name="connsiteX7" fmla="*/ 58 w 12210034"/>
              <a:gd name="connsiteY7" fmla="*/ 0 h 3010400"/>
              <a:gd name="connsiteX8" fmla="*/ 2881695 w 12210034"/>
              <a:gd name="connsiteY8" fmla="*/ 1381243 h 3010400"/>
              <a:gd name="connsiteX0" fmla="*/ 2881695 w 12210034"/>
              <a:gd name="connsiteY0" fmla="*/ 1381243 h 3010400"/>
              <a:gd name="connsiteX1" fmla="*/ 12210034 w 12210034"/>
              <a:gd name="connsiteY1" fmla="*/ 1381243 h 3010400"/>
              <a:gd name="connsiteX2" fmla="*/ 12210034 w 12210034"/>
              <a:gd name="connsiteY2" fmla="*/ 1513820 h 3010400"/>
              <a:gd name="connsiteX3" fmla="*/ 3115918 w 12210034"/>
              <a:gd name="connsiteY3" fmla="*/ 1513093 h 3010400"/>
              <a:gd name="connsiteX4" fmla="*/ 6142007 w 12210034"/>
              <a:gd name="connsiteY4" fmla="*/ 3008064 h 3010400"/>
              <a:gd name="connsiteX5" fmla="*/ 6071436 w 12210034"/>
              <a:gd name="connsiteY5" fmla="*/ 3010282 h 3010400"/>
              <a:gd name="connsiteX6" fmla="*/ 7427 w 12210034"/>
              <a:gd name="connsiteY6" fmla="*/ 314766 h 3010400"/>
              <a:gd name="connsiteX7" fmla="*/ 58 w 12210034"/>
              <a:gd name="connsiteY7" fmla="*/ 0 h 3010400"/>
              <a:gd name="connsiteX8" fmla="*/ 2881695 w 12210034"/>
              <a:gd name="connsiteY8" fmla="*/ 1381243 h 3010400"/>
              <a:gd name="connsiteX0" fmla="*/ 2881695 w 12210034"/>
              <a:gd name="connsiteY0" fmla="*/ 1381243 h 3008064"/>
              <a:gd name="connsiteX1" fmla="*/ 12210034 w 12210034"/>
              <a:gd name="connsiteY1" fmla="*/ 1381243 h 3008064"/>
              <a:gd name="connsiteX2" fmla="*/ 12210034 w 12210034"/>
              <a:gd name="connsiteY2" fmla="*/ 1513820 h 3008064"/>
              <a:gd name="connsiteX3" fmla="*/ 3115918 w 12210034"/>
              <a:gd name="connsiteY3" fmla="*/ 1513093 h 3008064"/>
              <a:gd name="connsiteX4" fmla="*/ 6142007 w 12210034"/>
              <a:gd name="connsiteY4" fmla="*/ 3008064 h 3008064"/>
              <a:gd name="connsiteX5" fmla="*/ 6076174 w 12210034"/>
              <a:gd name="connsiteY5" fmla="*/ 3005544 h 3008064"/>
              <a:gd name="connsiteX6" fmla="*/ 7427 w 12210034"/>
              <a:gd name="connsiteY6" fmla="*/ 314766 h 3008064"/>
              <a:gd name="connsiteX7" fmla="*/ 58 w 12210034"/>
              <a:gd name="connsiteY7" fmla="*/ 0 h 3008064"/>
              <a:gd name="connsiteX8" fmla="*/ 2881695 w 12210034"/>
              <a:gd name="connsiteY8" fmla="*/ 1381243 h 3008064"/>
              <a:gd name="connsiteX0" fmla="*/ 2881695 w 12210034"/>
              <a:gd name="connsiteY0" fmla="*/ 1381243 h 3012802"/>
              <a:gd name="connsiteX1" fmla="*/ 12210034 w 12210034"/>
              <a:gd name="connsiteY1" fmla="*/ 1381243 h 3012802"/>
              <a:gd name="connsiteX2" fmla="*/ 12210034 w 12210034"/>
              <a:gd name="connsiteY2" fmla="*/ 1513820 h 3012802"/>
              <a:gd name="connsiteX3" fmla="*/ 3115918 w 12210034"/>
              <a:gd name="connsiteY3" fmla="*/ 1513093 h 3012802"/>
              <a:gd name="connsiteX4" fmla="*/ 6160958 w 12210034"/>
              <a:gd name="connsiteY4" fmla="*/ 3012802 h 3012802"/>
              <a:gd name="connsiteX5" fmla="*/ 6076174 w 12210034"/>
              <a:gd name="connsiteY5" fmla="*/ 3005544 h 3012802"/>
              <a:gd name="connsiteX6" fmla="*/ 7427 w 12210034"/>
              <a:gd name="connsiteY6" fmla="*/ 314766 h 3012802"/>
              <a:gd name="connsiteX7" fmla="*/ 58 w 12210034"/>
              <a:gd name="connsiteY7" fmla="*/ 0 h 3012802"/>
              <a:gd name="connsiteX8" fmla="*/ 2881695 w 12210034"/>
              <a:gd name="connsiteY8" fmla="*/ 1381243 h 3012802"/>
              <a:gd name="connsiteX0" fmla="*/ 2881695 w 12210034"/>
              <a:gd name="connsiteY0" fmla="*/ 1381243 h 3005662"/>
              <a:gd name="connsiteX1" fmla="*/ 12210034 w 12210034"/>
              <a:gd name="connsiteY1" fmla="*/ 1381243 h 3005662"/>
              <a:gd name="connsiteX2" fmla="*/ 12210034 w 12210034"/>
              <a:gd name="connsiteY2" fmla="*/ 1513820 h 3005662"/>
              <a:gd name="connsiteX3" fmla="*/ 3115918 w 12210034"/>
              <a:gd name="connsiteY3" fmla="*/ 1513093 h 3005662"/>
              <a:gd name="connsiteX4" fmla="*/ 6160958 w 12210034"/>
              <a:gd name="connsiteY4" fmla="*/ 3003326 h 3005662"/>
              <a:gd name="connsiteX5" fmla="*/ 6076174 w 12210034"/>
              <a:gd name="connsiteY5" fmla="*/ 3005544 h 3005662"/>
              <a:gd name="connsiteX6" fmla="*/ 7427 w 12210034"/>
              <a:gd name="connsiteY6" fmla="*/ 314766 h 3005662"/>
              <a:gd name="connsiteX7" fmla="*/ 58 w 12210034"/>
              <a:gd name="connsiteY7" fmla="*/ 0 h 3005662"/>
              <a:gd name="connsiteX8" fmla="*/ 2881695 w 12210034"/>
              <a:gd name="connsiteY8" fmla="*/ 1381243 h 3005662"/>
              <a:gd name="connsiteX0" fmla="*/ 2881695 w 12210034"/>
              <a:gd name="connsiteY0" fmla="*/ 1381243 h 3012801"/>
              <a:gd name="connsiteX1" fmla="*/ 12210034 w 12210034"/>
              <a:gd name="connsiteY1" fmla="*/ 1381243 h 3012801"/>
              <a:gd name="connsiteX2" fmla="*/ 12210034 w 12210034"/>
              <a:gd name="connsiteY2" fmla="*/ 1513820 h 3012801"/>
              <a:gd name="connsiteX3" fmla="*/ 3115918 w 12210034"/>
              <a:gd name="connsiteY3" fmla="*/ 1513093 h 3012801"/>
              <a:gd name="connsiteX4" fmla="*/ 6156220 w 12210034"/>
              <a:gd name="connsiteY4" fmla="*/ 3012801 h 3012801"/>
              <a:gd name="connsiteX5" fmla="*/ 6076174 w 12210034"/>
              <a:gd name="connsiteY5" fmla="*/ 3005544 h 3012801"/>
              <a:gd name="connsiteX6" fmla="*/ 7427 w 12210034"/>
              <a:gd name="connsiteY6" fmla="*/ 314766 h 3012801"/>
              <a:gd name="connsiteX7" fmla="*/ 58 w 12210034"/>
              <a:gd name="connsiteY7" fmla="*/ 0 h 3012801"/>
              <a:gd name="connsiteX8" fmla="*/ 2881695 w 12210034"/>
              <a:gd name="connsiteY8" fmla="*/ 1381243 h 3012801"/>
              <a:gd name="connsiteX0" fmla="*/ 2881695 w 12210034"/>
              <a:gd name="connsiteY0" fmla="*/ 1381243 h 3005662"/>
              <a:gd name="connsiteX1" fmla="*/ 12210034 w 12210034"/>
              <a:gd name="connsiteY1" fmla="*/ 1381243 h 3005662"/>
              <a:gd name="connsiteX2" fmla="*/ 12210034 w 12210034"/>
              <a:gd name="connsiteY2" fmla="*/ 1513820 h 3005662"/>
              <a:gd name="connsiteX3" fmla="*/ 3115918 w 12210034"/>
              <a:gd name="connsiteY3" fmla="*/ 1513093 h 3005662"/>
              <a:gd name="connsiteX4" fmla="*/ 6184647 w 12210034"/>
              <a:gd name="connsiteY4" fmla="*/ 3003325 h 3005662"/>
              <a:gd name="connsiteX5" fmla="*/ 6076174 w 12210034"/>
              <a:gd name="connsiteY5" fmla="*/ 3005544 h 3005662"/>
              <a:gd name="connsiteX6" fmla="*/ 7427 w 12210034"/>
              <a:gd name="connsiteY6" fmla="*/ 314766 h 3005662"/>
              <a:gd name="connsiteX7" fmla="*/ 58 w 12210034"/>
              <a:gd name="connsiteY7" fmla="*/ 0 h 3005662"/>
              <a:gd name="connsiteX8" fmla="*/ 2881695 w 12210034"/>
              <a:gd name="connsiteY8" fmla="*/ 1381243 h 3005662"/>
              <a:gd name="connsiteX0" fmla="*/ 2881695 w 12210034"/>
              <a:gd name="connsiteY0" fmla="*/ 1381243 h 3009319"/>
              <a:gd name="connsiteX1" fmla="*/ 12210034 w 12210034"/>
              <a:gd name="connsiteY1" fmla="*/ 1381243 h 3009319"/>
              <a:gd name="connsiteX2" fmla="*/ 12210034 w 12210034"/>
              <a:gd name="connsiteY2" fmla="*/ 1513820 h 3009319"/>
              <a:gd name="connsiteX3" fmla="*/ 3115918 w 12210034"/>
              <a:gd name="connsiteY3" fmla="*/ 1513093 h 3009319"/>
              <a:gd name="connsiteX4" fmla="*/ 6184647 w 12210034"/>
              <a:gd name="connsiteY4" fmla="*/ 3003325 h 3009319"/>
              <a:gd name="connsiteX5" fmla="*/ 6076174 w 12210034"/>
              <a:gd name="connsiteY5" fmla="*/ 3005544 h 3009319"/>
              <a:gd name="connsiteX6" fmla="*/ 7427 w 12210034"/>
              <a:gd name="connsiteY6" fmla="*/ 314766 h 3009319"/>
              <a:gd name="connsiteX7" fmla="*/ 58 w 12210034"/>
              <a:gd name="connsiteY7" fmla="*/ 0 h 3009319"/>
              <a:gd name="connsiteX8" fmla="*/ 2881695 w 12210034"/>
              <a:gd name="connsiteY8" fmla="*/ 1381243 h 3009319"/>
              <a:gd name="connsiteX0" fmla="*/ 2881695 w 12210034"/>
              <a:gd name="connsiteY0" fmla="*/ 1381243 h 3009319"/>
              <a:gd name="connsiteX1" fmla="*/ 12210034 w 12210034"/>
              <a:gd name="connsiteY1" fmla="*/ 1381243 h 3009319"/>
              <a:gd name="connsiteX2" fmla="*/ 12210034 w 12210034"/>
              <a:gd name="connsiteY2" fmla="*/ 1513820 h 3009319"/>
              <a:gd name="connsiteX3" fmla="*/ 3115918 w 12210034"/>
              <a:gd name="connsiteY3" fmla="*/ 1513093 h 3009319"/>
              <a:gd name="connsiteX4" fmla="*/ 6179909 w 12210034"/>
              <a:gd name="connsiteY4" fmla="*/ 3003325 h 3009319"/>
              <a:gd name="connsiteX5" fmla="*/ 6076174 w 12210034"/>
              <a:gd name="connsiteY5" fmla="*/ 3005544 h 3009319"/>
              <a:gd name="connsiteX6" fmla="*/ 7427 w 12210034"/>
              <a:gd name="connsiteY6" fmla="*/ 314766 h 3009319"/>
              <a:gd name="connsiteX7" fmla="*/ 58 w 12210034"/>
              <a:gd name="connsiteY7" fmla="*/ 0 h 3009319"/>
              <a:gd name="connsiteX8" fmla="*/ 2881695 w 12210034"/>
              <a:gd name="connsiteY8" fmla="*/ 1381243 h 3009319"/>
              <a:gd name="connsiteX0" fmla="*/ 2881695 w 12210034"/>
              <a:gd name="connsiteY0" fmla="*/ 1381243 h 3007328"/>
              <a:gd name="connsiteX1" fmla="*/ 12210034 w 12210034"/>
              <a:gd name="connsiteY1" fmla="*/ 1381243 h 3007328"/>
              <a:gd name="connsiteX2" fmla="*/ 12210034 w 12210034"/>
              <a:gd name="connsiteY2" fmla="*/ 1513820 h 3007328"/>
              <a:gd name="connsiteX3" fmla="*/ 3115918 w 12210034"/>
              <a:gd name="connsiteY3" fmla="*/ 1513093 h 3007328"/>
              <a:gd name="connsiteX4" fmla="*/ 6179909 w 12210034"/>
              <a:gd name="connsiteY4" fmla="*/ 3003325 h 3007328"/>
              <a:gd name="connsiteX5" fmla="*/ 6076174 w 12210034"/>
              <a:gd name="connsiteY5" fmla="*/ 3005544 h 3007328"/>
              <a:gd name="connsiteX6" fmla="*/ 7427 w 12210034"/>
              <a:gd name="connsiteY6" fmla="*/ 314766 h 3007328"/>
              <a:gd name="connsiteX7" fmla="*/ 58 w 12210034"/>
              <a:gd name="connsiteY7" fmla="*/ 0 h 3007328"/>
              <a:gd name="connsiteX8" fmla="*/ 2881695 w 12210034"/>
              <a:gd name="connsiteY8" fmla="*/ 1381243 h 3007328"/>
              <a:gd name="connsiteX0" fmla="*/ 2881695 w 12210034"/>
              <a:gd name="connsiteY0" fmla="*/ 1381243 h 3007328"/>
              <a:gd name="connsiteX1" fmla="*/ 12210034 w 12210034"/>
              <a:gd name="connsiteY1" fmla="*/ 1381243 h 3007328"/>
              <a:gd name="connsiteX2" fmla="*/ 12210034 w 12210034"/>
              <a:gd name="connsiteY2" fmla="*/ 1513820 h 3007328"/>
              <a:gd name="connsiteX3" fmla="*/ 3115918 w 12210034"/>
              <a:gd name="connsiteY3" fmla="*/ 1513093 h 3007328"/>
              <a:gd name="connsiteX4" fmla="*/ 6175171 w 12210034"/>
              <a:gd name="connsiteY4" fmla="*/ 3003325 h 3007328"/>
              <a:gd name="connsiteX5" fmla="*/ 6076174 w 12210034"/>
              <a:gd name="connsiteY5" fmla="*/ 3005544 h 3007328"/>
              <a:gd name="connsiteX6" fmla="*/ 7427 w 12210034"/>
              <a:gd name="connsiteY6" fmla="*/ 314766 h 3007328"/>
              <a:gd name="connsiteX7" fmla="*/ 58 w 12210034"/>
              <a:gd name="connsiteY7" fmla="*/ 0 h 3007328"/>
              <a:gd name="connsiteX8" fmla="*/ 2881695 w 12210034"/>
              <a:gd name="connsiteY8" fmla="*/ 1381243 h 3007328"/>
              <a:gd name="connsiteX0" fmla="*/ 2989498 w 12317837"/>
              <a:gd name="connsiteY0" fmla="*/ 1107249 h 2733334"/>
              <a:gd name="connsiteX1" fmla="*/ 12317837 w 12317837"/>
              <a:gd name="connsiteY1" fmla="*/ 1107249 h 2733334"/>
              <a:gd name="connsiteX2" fmla="*/ 12317837 w 12317837"/>
              <a:gd name="connsiteY2" fmla="*/ 1239826 h 2733334"/>
              <a:gd name="connsiteX3" fmla="*/ 3223721 w 12317837"/>
              <a:gd name="connsiteY3" fmla="*/ 1239099 h 2733334"/>
              <a:gd name="connsiteX4" fmla="*/ 6282974 w 12317837"/>
              <a:gd name="connsiteY4" fmla="*/ 2729331 h 2733334"/>
              <a:gd name="connsiteX5" fmla="*/ 6183977 w 12317837"/>
              <a:gd name="connsiteY5" fmla="*/ 2731550 h 2733334"/>
              <a:gd name="connsiteX6" fmla="*/ 115230 w 12317837"/>
              <a:gd name="connsiteY6" fmla="*/ 40772 h 2733334"/>
              <a:gd name="connsiteX7" fmla="*/ 2989498 w 12317837"/>
              <a:gd name="connsiteY7" fmla="*/ 1107249 h 2733334"/>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407148 w 9328339"/>
              <a:gd name="connsiteY6" fmla="*/ 134162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234223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400967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197374 w 9328339"/>
              <a:gd name="connsiteY6" fmla="*/ 139541 h 1626085"/>
              <a:gd name="connsiteX7" fmla="*/ 0 w 9328339"/>
              <a:gd name="connsiteY7"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229647 w 9328339"/>
              <a:gd name="connsiteY6" fmla="*/ 139541 h 1626085"/>
              <a:gd name="connsiteX7" fmla="*/ 0 w 9328339"/>
              <a:gd name="connsiteY7" fmla="*/ 0 h 1626085"/>
              <a:gd name="connsiteX0" fmla="*/ 178926 w 9507265"/>
              <a:gd name="connsiteY0" fmla="*/ 0 h 1626085"/>
              <a:gd name="connsiteX1" fmla="*/ 9507265 w 9507265"/>
              <a:gd name="connsiteY1" fmla="*/ 0 h 1626085"/>
              <a:gd name="connsiteX2" fmla="*/ 9507265 w 9507265"/>
              <a:gd name="connsiteY2" fmla="*/ 132577 h 1626085"/>
              <a:gd name="connsiteX3" fmla="*/ 682090 w 9507265"/>
              <a:gd name="connsiteY3" fmla="*/ 131850 h 1626085"/>
              <a:gd name="connsiteX4" fmla="*/ 3472402 w 9507265"/>
              <a:gd name="connsiteY4" fmla="*/ 1622082 h 1626085"/>
              <a:gd name="connsiteX5" fmla="*/ 3373405 w 9507265"/>
              <a:gd name="connsiteY5" fmla="*/ 1624301 h 1626085"/>
              <a:gd name="connsiteX6" fmla="*/ 178926 w 9507265"/>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94479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293476 w 9328339"/>
              <a:gd name="connsiteY4" fmla="*/ 1622082 h 1626085"/>
              <a:gd name="connsiteX5" fmla="*/ 3113797 w 9328339"/>
              <a:gd name="connsiteY5" fmla="*/ 1624301 h 1626085"/>
              <a:gd name="connsiteX6" fmla="*/ 0 w 9328339"/>
              <a:gd name="connsiteY6" fmla="*/ 0 h 1626085"/>
              <a:gd name="connsiteX0" fmla="*/ 0 w 9328339"/>
              <a:gd name="connsiteY0" fmla="*/ 0 h 1626085"/>
              <a:gd name="connsiteX1" fmla="*/ 9328339 w 9328339"/>
              <a:gd name="connsiteY1" fmla="*/ 0 h 1626085"/>
              <a:gd name="connsiteX2" fmla="*/ 9328339 w 9328339"/>
              <a:gd name="connsiteY2" fmla="*/ 132577 h 1626085"/>
              <a:gd name="connsiteX3" fmla="*/ 503164 w 9328339"/>
              <a:gd name="connsiteY3" fmla="*/ 131850 h 1626085"/>
              <a:gd name="connsiteX4" fmla="*/ 3320370 w 9328339"/>
              <a:gd name="connsiteY4" fmla="*/ 1622082 h 1626085"/>
              <a:gd name="connsiteX5" fmla="*/ 3113797 w 9328339"/>
              <a:gd name="connsiteY5" fmla="*/ 1624301 h 1626085"/>
              <a:gd name="connsiteX6" fmla="*/ 0 w 9328339"/>
              <a:gd name="connsiteY6" fmla="*/ 0 h 1626085"/>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20370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20370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47264 w 9328339"/>
              <a:gd name="connsiteY4" fmla="*/ 1622082 h 1624547"/>
              <a:gd name="connsiteX5" fmla="*/ 3092282 w 9328339"/>
              <a:gd name="connsiteY5" fmla="*/ 1618922 h 1624547"/>
              <a:gd name="connsiteX6" fmla="*/ 0 w 9328339"/>
              <a:gd name="connsiteY6" fmla="*/ 0 h 1624547"/>
              <a:gd name="connsiteX0" fmla="*/ 0 w 9328339"/>
              <a:gd name="connsiteY0" fmla="*/ 0 h 1624547"/>
              <a:gd name="connsiteX1" fmla="*/ 9328339 w 9328339"/>
              <a:gd name="connsiteY1" fmla="*/ 0 h 1624547"/>
              <a:gd name="connsiteX2" fmla="*/ 9328339 w 9328339"/>
              <a:gd name="connsiteY2" fmla="*/ 132577 h 1624547"/>
              <a:gd name="connsiteX3" fmla="*/ 503164 w 9328339"/>
              <a:gd name="connsiteY3" fmla="*/ 131850 h 1624547"/>
              <a:gd name="connsiteX4" fmla="*/ 3347264 w 9328339"/>
              <a:gd name="connsiteY4" fmla="*/ 1622082 h 1624547"/>
              <a:gd name="connsiteX5" fmla="*/ 3092282 w 9328339"/>
              <a:gd name="connsiteY5" fmla="*/ 1618922 h 1624547"/>
              <a:gd name="connsiteX6" fmla="*/ 0 w 9328339"/>
              <a:gd name="connsiteY6" fmla="*/ 0 h 1624547"/>
              <a:gd name="connsiteX0" fmla="*/ 0 w 9328339"/>
              <a:gd name="connsiteY0" fmla="*/ 0 h 1622082"/>
              <a:gd name="connsiteX1" fmla="*/ 9328339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9328339"/>
              <a:gd name="connsiteY0" fmla="*/ 0 h 1622082"/>
              <a:gd name="connsiteX1" fmla="*/ 9328339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9328339"/>
              <a:gd name="connsiteY0" fmla="*/ 0 h 1622082"/>
              <a:gd name="connsiteX1" fmla="*/ 5982711 w 9328339"/>
              <a:gd name="connsiteY1" fmla="*/ 0 h 1622082"/>
              <a:gd name="connsiteX2" fmla="*/ 9328339 w 9328339"/>
              <a:gd name="connsiteY2" fmla="*/ 132577 h 1622082"/>
              <a:gd name="connsiteX3" fmla="*/ 503164 w 9328339"/>
              <a:gd name="connsiteY3" fmla="*/ 131850 h 1622082"/>
              <a:gd name="connsiteX4" fmla="*/ 3347264 w 9328339"/>
              <a:gd name="connsiteY4" fmla="*/ 1622082 h 1622082"/>
              <a:gd name="connsiteX5" fmla="*/ 3092282 w 9328339"/>
              <a:gd name="connsiteY5" fmla="*/ 1618922 h 1622082"/>
              <a:gd name="connsiteX6" fmla="*/ 0 w 9328339"/>
              <a:gd name="connsiteY6" fmla="*/ 0 h 1622082"/>
              <a:gd name="connsiteX0" fmla="*/ 0 w 5982711"/>
              <a:gd name="connsiteY0" fmla="*/ 0 h 1622082"/>
              <a:gd name="connsiteX1" fmla="*/ 5982711 w 5982711"/>
              <a:gd name="connsiteY1" fmla="*/ 0 h 1622082"/>
              <a:gd name="connsiteX2" fmla="*/ 5950438 w 5982711"/>
              <a:gd name="connsiteY2" fmla="*/ 154092 h 1622082"/>
              <a:gd name="connsiteX3" fmla="*/ 503164 w 5982711"/>
              <a:gd name="connsiteY3" fmla="*/ 131850 h 1622082"/>
              <a:gd name="connsiteX4" fmla="*/ 3347264 w 5982711"/>
              <a:gd name="connsiteY4" fmla="*/ 1622082 h 1622082"/>
              <a:gd name="connsiteX5" fmla="*/ 3092282 w 5982711"/>
              <a:gd name="connsiteY5" fmla="*/ 1618922 h 1622082"/>
              <a:gd name="connsiteX6" fmla="*/ 0 w 5982711"/>
              <a:gd name="connsiteY6" fmla="*/ 0 h 1622082"/>
              <a:gd name="connsiteX0" fmla="*/ 0 w 5950438"/>
              <a:gd name="connsiteY0" fmla="*/ 0 h 1622082"/>
              <a:gd name="connsiteX1" fmla="*/ 5950438 w 5950438"/>
              <a:gd name="connsiteY1" fmla="*/ 0 h 1622082"/>
              <a:gd name="connsiteX2" fmla="*/ 5950438 w 5950438"/>
              <a:gd name="connsiteY2" fmla="*/ 154092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46948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51710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50438"/>
              <a:gd name="connsiteY0" fmla="*/ 0 h 1622082"/>
              <a:gd name="connsiteX1" fmla="*/ 5950438 w 5950438"/>
              <a:gd name="connsiteY1" fmla="*/ 0 h 1622082"/>
              <a:gd name="connsiteX2" fmla="*/ 5921863 w 5950438"/>
              <a:gd name="connsiteY2" fmla="*/ 146948 h 1622082"/>
              <a:gd name="connsiteX3" fmla="*/ 503164 w 5950438"/>
              <a:gd name="connsiteY3" fmla="*/ 131850 h 1622082"/>
              <a:gd name="connsiteX4" fmla="*/ 3347264 w 5950438"/>
              <a:gd name="connsiteY4" fmla="*/ 1622082 h 1622082"/>
              <a:gd name="connsiteX5" fmla="*/ 3092282 w 5950438"/>
              <a:gd name="connsiteY5" fmla="*/ 1618922 h 1622082"/>
              <a:gd name="connsiteX6" fmla="*/ 0 w 5950438"/>
              <a:gd name="connsiteY6" fmla="*/ 0 h 1622082"/>
              <a:gd name="connsiteX0" fmla="*/ 0 w 5924244"/>
              <a:gd name="connsiteY0" fmla="*/ 0 h 1622082"/>
              <a:gd name="connsiteX1" fmla="*/ 5924244 w 5924244"/>
              <a:gd name="connsiteY1" fmla="*/ 0 h 1622082"/>
              <a:gd name="connsiteX2" fmla="*/ 5921863 w 5924244"/>
              <a:gd name="connsiteY2" fmla="*/ 146948 h 1622082"/>
              <a:gd name="connsiteX3" fmla="*/ 503164 w 5924244"/>
              <a:gd name="connsiteY3" fmla="*/ 131850 h 1622082"/>
              <a:gd name="connsiteX4" fmla="*/ 3347264 w 5924244"/>
              <a:gd name="connsiteY4" fmla="*/ 1622082 h 1622082"/>
              <a:gd name="connsiteX5" fmla="*/ 3092282 w 5924244"/>
              <a:gd name="connsiteY5" fmla="*/ 1618922 h 1622082"/>
              <a:gd name="connsiteX6" fmla="*/ 0 w 5924244"/>
              <a:gd name="connsiteY6" fmla="*/ 0 h 1622082"/>
              <a:gd name="connsiteX0" fmla="*/ 0 w 5924244"/>
              <a:gd name="connsiteY0" fmla="*/ 0 h 1622082"/>
              <a:gd name="connsiteX1" fmla="*/ 5924244 w 5924244"/>
              <a:gd name="connsiteY1" fmla="*/ 0 h 1622082"/>
              <a:gd name="connsiteX2" fmla="*/ 5919481 w 5924244"/>
              <a:gd name="connsiteY2" fmla="*/ 146948 h 1622082"/>
              <a:gd name="connsiteX3" fmla="*/ 503164 w 5924244"/>
              <a:gd name="connsiteY3" fmla="*/ 131850 h 1622082"/>
              <a:gd name="connsiteX4" fmla="*/ 3347264 w 5924244"/>
              <a:gd name="connsiteY4" fmla="*/ 1622082 h 1622082"/>
              <a:gd name="connsiteX5" fmla="*/ 3092282 w 5924244"/>
              <a:gd name="connsiteY5" fmla="*/ 1618922 h 1622082"/>
              <a:gd name="connsiteX6" fmla="*/ 0 w 5924244"/>
              <a:gd name="connsiteY6" fmla="*/ 0 h 1622082"/>
              <a:gd name="connsiteX0" fmla="*/ 0 w 5919586"/>
              <a:gd name="connsiteY0" fmla="*/ 0 h 1622082"/>
              <a:gd name="connsiteX1" fmla="*/ 5917101 w 5919586"/>
              <a:gd name="connsiteY1" fmla="*/ 0 h 1622082"/>
              <a:gd name="connsiteX2" fmla="*/ 5919481 w 5919586"/>
              <a:gd name="connsiteY2" fmla="*/ 146948 h 1622082"/>
              <a:gd name="connsiteX3" fmla="*/ 503164 w 5919586"/>
              <a:gd name="connsiteY3" fmla="*/ 131850 h 1622082"/>
              <a:gd name="connsiteX4" fmla="*/ 3347264 w 5919586"/>
              <a:gd name="connsiteY4" fmla="*/ 1622082 h 1622082"/>
              <a:gd name="connsiteX5" fmla="*/ 3092282 w 5919586"/>
              <a:gd name="connsiteY5" fmla="*/ 1618922 h 1622082"/>
              <a:gd name="connsiteX6" fmla="*/ 0 w 5919586"/>
              <a:gd name="connsiteY6" fmla="*/ 0 h 1622082"/>
              <a:gd name="connsiteX0" fmla="*/ 0 w 5917101"/>
              <a:gd name="connsiteY0" fmla="*/ 0 h 1622082"/>
              <a:gd name="connsiteX1" fmla="*/ 5917101 w 5917101"/>
              <a:gd name="connsiteY1" fmla="*/ 0 h 1622082"/>
              <a:gd name="connsiteX2" fmla="*/ 5914718 w 5917101"/>
              <a:gd name="connsiteY2" fmla="*/ 146948 h 1622082"/>
              <a:gd name="connsiteX3" fmla="*/ 503164 w 5917101"/>
              <a:gd name="connsiteY3" fmla="*/ 131850 h 1622082"/>
              <a:gd name="connsiteX4" fmla="*/ 3347264 w 5917101"/>
              <a:gd name="connsiteY4" fmla="*/ 1622082 h 1622082"/>
              <a:gd name="connsiteX5" fmla="*/ 3092282 w 5917101"/>
              <a:gd name="connsiteY5" fmla="*/ 1618922 h 1622082"/>
              <a:gd name="connsiteX6" fmla="*/ 0 w 5917101"/>
              <a:gd name="connsiteY6" fmla="*/ 0 h 1622082"/>
              <a:gd name="connsiteX0" fmla="*/ 0 w 5914947"/>
              <a:gd name="connsiteY0" fmla="*/ 0 h 1622082"/>
              <a:gd name="connsiteX1" fmla="*/ 5914720 w 5914947"/>
              <a:gd name="connsiteY1" fmla="*/ 0 h 1622082"/>
              <a:gd name="connsiteX2" fmla="*/ 5914718 w 5914947"/>
              <a:gd name="connsiteY2" fmla="*/ 146948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1622082"/>
              <a:gd name="connsiteX1" fmla="*/ 5914720 w 5914947"/>
              <a:gd name="connsiteY1" fmla="*/ 0 h 1622082"/>
              <a:gd name="connsiteX2" fmla="*/ 5914718 w 5914947"/>
              <a:gd name="connsiteY2" fmla="*/ 139805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1622082"/>
              <a:gd name="connsiteX1" fmla="*/ 5914720 w 5914947"/>
              <a:gd name="connsiteY1" fmla="*/ 0 h 1622082"/>
              <a:gd name="connsiteX2" fmla="*/ 5914718 w 5914947"/>
              <a:gd name="connsiteY2" fmla="*/ 137423 h 1622082"/>
              <a:gd name="connsiteX3" fmla="*/ 503164 w 5914947"/>
              <a:gd name="connsiteY3" fmla="*/ 131850 h 1622082"/>
              <a:gd name="connsiteX4" fmla="*/ 3347264 w 5914947"/>
              <a:gd name="connsiteY4" fmla="*/ 1622082 h 1622082"/>
              <a:gd name="connsiteX5" fmla="*/ 3092282 w 5914947"/>
              <a:gd name="connsiteY5" fmla="*/ 1618922 h 1622082"/>
              <a:gd name="connsiteX6" fmla="*/ 0 w 5914947"/>
              <a:gd name="connsiteY6" fmla="*/ 0 h 1622082"/>
              <a:gd name="connsiteX0" fmla="*/ 0 w 5914947"/>
              <a:gd name="connsiteY0" fmla="*/ 0 h 2451958"/>
              <a:gd name="connsiteX1" fmla="*/ 5914720 w 5914947"/>
              <a:gd name="connsiteY1" fmla="*/ 0 h 2451958"/>
              <a:gd name="connsiteX2" fmla="*/ 5914718 w 5914947"/>
              <a:gd name="connsiteY2" fmla="*/ 137423 h 2451958"/>
              <a:gd name="connsiteX3" fmla="*/ 503164 w 5914947"/>
              <a:gd name="connsiteY3" fmla="*/ 131850 h 2451958"/>
              <a:gd name="connsiteX4" fmla="*/ 5898363 w 5914947"/>
              <a:gd name="connsiteY4" fmla="*/ 2451958 h 2451958"/>
              <a:gd name="connsiteX5" fmla="*/ 3092282 w 5914947"/>
              <a:gd name="connsiteY5" fmla="*/ 1618922 h 2451958"/>
              <a:gd name="connsiteX6" fmla="*/ 0 w 5914947"/>
              <a:gd name="connsiteY6" fmla="*/ 0 h 2451958"/>
              <a:gd name="connsiteX0" fmla="*/ 0 w 5920006"/>
              <a:gd name="connsiteY0" fmla="*/ 0 h 2671635"/>
              <a:gd name="connsiteX1" fmla="*/ 5914720 w 5920006"/>
              <a:gd name="connsiteY1" fmla="*/ 0 h 2671635"/>
              <a:gd name="connsiteX2" fmla="*/ 5914718 w 5920006"/>
              <a:gd name="connsiteY2" fmla="*/ 137423 h 2671635"/>
              <a:gd name="connsiteX3" fmla="*/ 503164 w 5920006"/>
              <a:gd name="connsiteY3" fmla="*/ 131850 h 2671635"/>
              <a:gd name="connsiteX4" fmla="*/ 5898363 w 5920006"/>
              <a:gd name="connsiteY4" fmla="*/ 2451958 h 2671635"/>
              <a:gd name="connsiteX5" fmla="*/ 5920006 w 5920006"/>
              <a:gd name="connsiteY5" fmla="*/ 2671635 h 2671635"/>
              <a:gd name="connsiteX6" fmla="*/ 0 w 5920006"/>
              <a:gd name="connsiteY6" fmla="*/ 0 h 2671635"/>
              <a:gd name="connsiteX0" fmla="*/ 0 w 5914947"/>
              <a:gd name="connsiteY0" fmla="*/ 0 h 2702371"/>
              <a:gd name="connsiteX1" fmla="*/ 5914720 w 5914947"/>
              <a:gd name="connsiteY1" fmla="*/ 0 h 2702371"/>
              <a:gd name="connsiteX2" fmla="*/ 5914718 w 5914947"/>
              <a:gd name="connsiteY2" fmla="*/ 137423 h 2702371"/>
              <a:gd name="connsiteX3" fmla="*/ 503164 w 5914947"/>
              <a:gd name="connsiteY3" fmla="*/ 131850 h 2702371"/>
              <a:gd name="connsiteX4" fmla="*/ 5898363 w 5914947"/>
              <a:gd name="connsiteY4" fmla="*/ 2451958 h 2702371"/>
              <a:gd name="connsiteX5" fmla="*/ 5889270 w 5914947"/>
              <a:gd name="connsiteY5" fmla="*/ 2702371 h 2702371"/>
              <a:gd name="connsiteX6" fmla="*/ 0 w 5914947"/>
              <a:gd name="connsiteY6" fmla="*/ 0 h 2702371"/>
              <a:gd name="connsiteX0" fmla="*/ 0 w 5921415"/>
              <a:gd name="connsiteY0" fmla="*/ 0 h 2702371"/>
              <a:gd name="connsiteX1" fmla="*/ 5914720 w 5921415"/>
              <a:gd name="connsiteY1" fmla="*/ 0 h 2702371"/>
              <a:gd name="connsiteX2" fmla="*/ 5914718 w 5921415"/>
              <a:gd name="connsiteY2" fmla="*/ 137423 h 2702371"/>
              <a:gd name="connsiteX3" fmla="*/ 503164 w 5921415"/>
              <a:gd name="connsiteY3" fmla="*/ 131850 h 2702371"/>
              <a:gd name="connsiteX4" fmla="*/ 5921415 w 5921415"/>
              <a:gd name="connsiteY4" fmla="*/ 2490378 h 2702371"/>
              <a:gd name="connsiteX5" fmla="*/ 5889270 w 5921415"/>
              <a:gd name="connsiteY5" fmla="*/ 2702371 h 2702371"/>
              <a:gd name="connsiteX6" fmla="*/ 0 w 5921415"/>
              <a:gd name="connsiteY6" fmla="*/ 0 h 2702371"/>
              <a:gd name="connsiteX0" fmla="*/ 0 w 5921415"/>
              <a:gd name="connsiteY0" fmla="*/ 0 h 2710055"/>
              <a:gd name="connsiteX1" fmla="*/ 5914720 w 5921415"/>
              <a:gd name="connsiteY1" fmla="*/ 0 h 2710055"/>
              <a:gd name="connsiteX2" fmla="*/ 5914718 w 5921415"/>
              <a:gd name="connsiteY2" fmla="*/ 137423 h 2710055"/>
              <a:gd name="connsiteX3" fmla="*/ 503164 w 5921415"/>
              <a:gd name="connsiteY3" fmla="*/ 131850 h 2710055"/>
              <a:gd name="connsiteX4" fmla="*/ 5921415 w 5921415"/>
              <a:gd name="connsiteY4" fmla="*/ 2490378 h 2710055"/>
              <a:gd name="connsiteX5" fmla="*/ 5896954 w 5921415"/>
              <a:gd name="connsiteY5" fmla="*/ 2710055 h 2710055"/>
              <a:gd name="connsiteX6" fmla="*/ 0 w 5921415"/>
              <a:gd name="connsiteY6" fmla="*/ 0 h 2710055"/>
              <a:gd name="connsiteX0" fmla="*/ 0 w 5914947"/>
              <a:gd name="connsiteY0" fmla="*/ 0 h 2710055"/>
              <a:gd name="connsiteX1" fmla="*/ 5914720 w 5914947"/>
              <a:gd name="connsiteY1" fmla="*/ 0 h 2710055"/>
              <a:gd name="connsiteX2" fmla="*/ 5914718 w 5914947"/>
              <a:gd name="connsiteY2" fmla="*/ 137423 h 2710055"/>
              <a:gd name="connsiteX3" fmla="*/ 503164 w 5914947"/>
              <a:gd name="connsiteY3" fmla="*/ 131850 h 2710055"/>
              <a:gd name="connsiteX4" fmla="*/ 5906047 w 5914947"/>
              <a:gd name="connsiteY4" fmla="*/ 2574902 h 2710055"/>
              <a:gd name="connsiteX5" fmla="*/ 5896954 w 5914947"/>
              <a:gd name="connsiteY5" fmla="*/ 2710055 h 2710055"/>
              <a:gd name="connsiteX6" fmla="*/ 0 w 5914947"/>
              <a:gd name="connsiteY6" fmla="*/ 0 h 2710055"/>
              <a:gd name="connsiteX0" fmla="*/ 0 w 5920006"/>
              <a:gd name="connsiteY0" fmla="*/ 0 h 2725423"/>
              <a:gd name="connsiteX1" fmla="*/ 5914720 w 5920006"/>
              <a:gd name="connsiteY1" fmla="*/ 0 h 2725423"/>
              <a:gd name="connsiteX2" fmla="*/ 5914718 w 5920006"/>
              <a:gd name="connsiteY2" fmla="*/ 137423 h 2725423"/>
              <a:gd name="connsiteX3" fmla="*/ 503164 w 5920006"/>
              <a:gd name="connsiteY3" fmla="*/ 131850 h 2725423"/>
              <a:gd name="connsiteX4" fmla="*/ 5906047 w 5920006"/>
              <a:gd name="connsiteY4" fmla="*/ 2574902 h 2725423"/>
              <a:gd name="connsiteX5" fmla="*/ 5920006 w 5920006"/>
              <a:gd name="connsiteY5" fmla="*/ 2725423 h 2725423"/>
              <a:gd name="connsiteX6" fmla="*/ 0 w 5920006"/>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03164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64637 w 5914947"/>
              <a:gd name="connsiteY3" fmla="*/ 131850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87689 w 5914947"/>
              <a:gd name="connsiteY3" fmla="*/ 139534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914947"/>
              <a:gd name="connsiteY0" fmla="*/ 0 h 2725423"/>
              <a:gd name="connsiteX1" fmla="*/ 5914720 w 5914947"/>
              <a:gd name="connsiteY1" fmla="*/ 0 h 2725423"/>
              <a:gd name="connsiteX2" fmla="*/ 5914718 w 5914947"/>
              <a:gd name="connsiteY2" fmla="*/ 137423 h 2725423"/>
              <a:gd name="connsiteX3" fmla="*/ 587689 w 5914947"/>
              <a:gd name="connsiteY3" fmla="*/ 139534 h 2725423"/>
              <a:gd name="connsiteX4" fmla="*/ 5906047 w 5914947"/>
              <a:gd name="connsiteY4" fmla="*/ 2574902 h 2725423"/>
              <a:gd name="connsiteX5" fmla="*/ 5904638 w 5914947"/>
              <a:gd name="connsiteY5" fmla="*/ 2725423 h 2725423"/>
              <a:gd name="connsiteX6" fmla="*/ 0 w 5914947"/>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33901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1159"/>
              <a:gd name="connsiteY0" fmla="*/ 0 h 2725423"/>
              <a:gd name="connsiteX1" fmla="*/ 5860932 w 5861159"/>
              <a:gd name="connsiteY1" fmla="*/ 0 h 2725423"/>
              <a:gd name="connsiteX2" fmla="*/ 5860930 w 5861159"/>
              <a:gd name="connsiteY2" fmla="*/ 137423 h 2725423"/>
              <a:gd name="connsiteX3" fmla="*/ 580005 w 5861159"/>
              <a:gd name="connsiteY3" fmla="*/ 139534 h 2725423"/>
              <a:gd name="connsiteX4" fmla="*/ 5852259 w 5861159"/>
              <a:gd name="connsiteY4" fmla="*/ 2574902 h 2725423"/>
              <a:gd name="connsiteX5" fmla="*/ 5850850 w 5861159"/>
              <a:gd name="connsiteY5" fmla="*/ 2725423 h 2725423"/>
              <a:gd name="connsiteX6" fmla="*/ 0 w 5861159"/>
              <a:gd name="connsiteY6" fmla="*/ 0 h 2725423"/>
              <a:gd name="connsiteX0" fmla="*/ 0 w 5868616"/>
              <a:gd name="connsiteY0" fmla="*/ 0 h 2725423"/>
              <a:gd name="connsiteX1" fmla="*/ 5868616 w 5868616"/>
              <a:gd name="connsiteY1" fmla="*/ 0 h 2725423"/>
              <a:gd name="connsiteX2" fmla="*/ 5860930 w 5868616"/>
              <a:gd name="connsiteY2" fmla="*/ 137423 h 2725423"/>
              <a:gd name="connsiteX3" fmla="*/ 580005 w 5868616"/>
              <a:gd name="connsiteY3" fmla="*/ 139534 h 2725423"/>
              <a:gd name="connsiteX4" fmla="*/ 5852259 w 5868616"/>
              <a:gd name="connsiteY4" fmla="*/ 2574902 h 2725423"/>
              <a:gd name="connsiteX5" fmla="*/ 5850850 w 5868616"/>
              <a:gd name="connsiteY5" fmla="*/ 2725423 h 2725423"/>
              <a:gd name="connsiteX6" fmla="*/ 0 w 5868616"/>
              <a:gd name="connsiteY6" fmla="*/ 0 h 2725423"/>
              <a:gd name="connsiteX0" fmla="*/ 0 w 5868843"/>
              <a:gd name="connsiteY0" fmla="*/ 0 h 2725423"/>
              <a:gd name="connsiteX1" fmla="*/ 5868616 w 5868843"/>
              <a:gd name="connsiteY1" fmla="*/ 0 h 2725423"/>
              <a:gd name="connsiteX2" fmla="*/ 5868614 w 5868843"/>
              <a:gd name="connsiteY2" fmla="*/ 137423 h 2725423"/>
              <a:gd name="connsiteX3" fmla="*/ 580005 w 5868843"/>
              <a:gd name="connsiteY3" fmla="*/ 139534 h 2725423"/>
              <a:gd name="connsiteX4" fmla="*/ 5852259 w 5868843"/>
              <a:gd name="connsiteY4" fmla="*/ 2574902 h 2725423"/>
              <a:gd name="connsiteX5" fmla="*/ 5850850 w 5868843"/>
              <a:gd name="connsiteY5" fmla="*/ 2725423 h 2725423"/>
              <a:gd name="connsiteX6" fmla="*/ 0 w 5868843"/>
              <a:gd name="connsiteY6" fmla="*/ 0 h 2725423"/>
              <a:gd name="connsiteX0" fmla="*/ 0 w 6936072"/>
              <a:gd name="connsiteY0" fmla="*/ 0 h 3227840"/>
              <a:gd name="connsiteX1" fmla="*/ 5868616 w 6936072"/>
              <a:gd name="connsiteY1" fmla="*/ 0 h 3227840"/>
              <a:gd name="connsiteX2" fmla="*/ 5868614 w 6936072"/>
              <a:gd name="connsiteY2" fmla="*/ 137423 h 3227840"/>
              <a:gd name="connsiteX3" fmla="*/ 580005 w 6936072"/>
              <a:gd name="connsiteY3" fmla="*/ 139534 h 3227840"/>
              <a:gd name="connsiteX4" fmla="*/ 5852259 w 6936072"/>
              <a:gd name="connsiteY4" fmla="*/ 2574902 h 3227840"/>
              <a:gd name="connsiteX5" fmla="*/ 6936072 w 6936072"/>
              <a:gd name="connsiteY5" fmla="*/ 3227840 h 3227840"/>
              <a:gd name="connsiteX6" fmla="*/ 0 w 6936072"/>
              <a:gd name="connsiteY6" fmla="*/ 0 h 3227840"/>
              <a:gd name="connsiteX0" fmla="*/ 0 w 7279125"/>
              <a:gd name="connsiteY0" fmla="*/ 0 h 3251490"/>
              <a:gd name="connsiteX1" fmla="*/ 5868616 w 7279125"/>
              <a:gd name="connsiteY1" fmla="*/ 0 h 3251490"/>
              <a:gd name="connsiteX2" fmla="*/ 5868614 w 7279125"/>
              <a:gd name="connsiteY2" fmla="*/ 137423 h 3251490"/>
              <a:gd name="connsiteX3" fmla="*/ 580005 w 7279125"/>
              <a:gd name="connsiteY3" fmla="*/ 139534 h 3251490"/>
              <a:gd name="connsiteX4" fmla="*/ 7279125 w 7279125"/>
              <a:gd name="connsiteY4" fmla="*/ 3238094 h 3251490"/>
              <a:gd name="connsiteX5" fmla="*/ 6936072 w 7279125"/>
              <a:gd name="connsiteY5" fmla="*/ 3227840 h 3251490"/>
              <a:gd name="connsiteX6" fmla="*/ 0 w 7279125"/>
              <a:gd name="connsiteY6" fmla="*/ 0 h 3251490"/>
              <a:gd name="connsiteX0" fmla="*/ 0 w 7279125"/>
              <a:gd name="connsiteY0" fmla="*/ 0 h 3238094"/>
              <a:gd name="connsiteX1" fmla="*/ 5868616 w 7279125"/>
              <a:gd name="connsiteY1" fmla="*/ 0 h 3238094"/>
              <a:gd name="connsiteX2" fmla="*/ 5868614 w 7279125"/>
              <a:gd name="connsiteY2" fmla="*/ 137423 h 3238094"/>
              <a:gd name="connsiteX3" fmla="*/ 580005 w 7279125"/>
              <a:gd name="connsiteY3" fmla="*/ 139534 h 3238094"/>
              <a:gd name="connsiteX4" fmla="*/ 7279125 w 7279125"/>
              <a:gd name="connsiteY4" fmla="*/ 3238094 h 3238094"/>
              <a:gd name="connsiteX5" fmla="*/ 6936072 w 7279125"/>
              <a:gd name="connsiteY5" fmla="*/ 3227840 h 3238094"/>
              <a:gd name="connsiteX6" fmla="*/ 0 w 7279125"/>
              <a:gd name="connsiteY6" fmla="*/ 0 h 3238094"/>
              <a:gd name="connsiteX0" fmla="*/ 0 w 7279125"/>
              <a:gd name="connsiteY0" fmla="*/ 0 h 3244365"/>
              <a:gd name="connsiteX1" fmla="*/ 5868616 w 7279125"/>
              <a:gd name="connsiteY1" fmla="*/ 0 h 3244365"/>
              <a:gd name="connsiteX2" fmla="*/ 5868614 w 7279125"/>
              <a:gd name="connsiteY2" fmla="*/ 137423 h 3244365"/>
              <a:gd name="connsiteX3" fmla="*/ 580005 w 7279125"/>
              <a:gd name="connsiteY3" fmla="*/ 139534 h 3244365"/>
              <a:gd name="connsiteX4" fmla="*/ 7279125 w 7279125"/>
              <a:gd name="connsiteY4" fmla="*/ 3238094 h 3244365"/>
              <a:gd name="connsiteX5" fmla="*/ 6971877 w 7279125"/>
              <a:gd name="connsiteY5" fmla="*/ 3244365 h 3244365"/>
              <a:gd name="connsiteX6" fmla="*/ 0 w 7279125"/>
              <a:gd name="connsiteY6" fmla="*/ 0 h 3244365"/>
              <a:gd name="connsiteX0" fmla="*/ 0 w 7279125"/>
              <a:gd name="connsiteY0" fmla="*/ 0 h 3244541"/>
              <a:gd name="connsiteX1" fmla="*/ 5868616 w 7279125"/>
              <a:gd name="connsiteY1" fmla="*/ 0 h 3244541"/>
              <a:gd name="connsiteX2" fmla="*/ 5868614 w 7279125"/>
              <a:gd name="connsiteY2" fmla="*/ 137423 h 3244541"/>
              <a:gd name="connsiteX3" fmla="*/ 580005 w 7279125"/>
              <a:gd name="connsiteY3" fmla="*/ 139534 h 3244541"/>
              <a:gd name="connsiteX4" fmla="*/ 7279125 w 7279125"/>
              <a:gd name="connsiteY4" fmla="*/ 3238094 h 3244541"/>
              <a:gd name="connsiteX5" fmla="*/ 6971877 w 7279125"/>
              <a:gd name="connsiteY5" fmla="*/ 3244365 h 3244541"/>
              <a:gd name="connsiteX6" fmla="*/ 0 w 7279125"/>
              <a:gd name="connsiteY6" fmla="*/ 0 h 3244541"/>
              <a:gd name="connsiteX0" fmla="*/ 0 w 7290142"/>
              <a:gd name="connsiteY0" fmla="*/ 0 h 3244610"/>
              <a:gd name="connsiteX1" fmla="*/ 5868616 w 7290142"/>
              <a:gd name="connsiteY1" fmla="*/ 0 h 3244610"/>
              <a:gd name="connsiteX2" fmla="*/ 5868614 w 7290142"/>
              <a:gd name="connsiteY2" fmla="*/ 137423 h 3244610"/>
              <a:gd name="connsiteX3" fmla="*/ 580005 w 7290142"/>
              <a:gd name="connsiteY3" fmla="*/ 139534 h 3244610"/>
              <a:gd name="connsiteX4" fmla="*/ 7290142 w 7290142"/>
              <a:gd name="connsiteY4" fmla="*/ 3243602 h 3244610"/>
              <a:gd name="connsiteX5" fmla="*/ 6971877 w 7290142"/>
              <a:gd name="connsiteY5" fmla="*/ 3244365 h 3244610"/>
              <a:gd name="connsiteX6" fmla="*/ 0 w 7290142"/>
              <a:gd name="connsiteY6" fmla="*/ 0 h 3244610"/>
              <a:gd name="connsiteX0" fmla="*/ 0 w 7290142"/>
              <a:gd name="connsiteY0" fmla="*/ 0 h 3244762"/>
              <a:gd name="connsiteX1" fmla="*/ 5868616 w 7290142"/>
              <a:gd name="connsiteY1" fmla="*/ 0 h 3244762"/>
              <a:gd name="connsiteX2" fmla="*/ 5868614 w 7290142"/>
              <a:gd name="connsiteY2" fmla="*/ 137423 h 3244762"/>
              <a:gd name="connsiteX3" fmla="*/ 580005 w 7290142"/>
              <a:gd name="connsiteY3" fmla="*/ 139534 h 3244762"/>
              <a:gd name="connsiteX4" fmla="*/ 7290142 w 7290142"/>
              <a:gd name="connsiteY4" fmla="*/ 3243602 h 3244762"/>
              <a:gd name="connsiteX5" fmla="*/ 6971877 w 7290142"/>
              <a:gd name="connsiteY5" fmla="*/ 3244365 h 3244762"/>
              <a:gd name="connsiteX6" fmla="*/ 0 w 7290142"/>
              <a:gd name="connsiteY6" fmla="*/ 0 h 3244762"/>
              <a:gd name="connsiteX0" fmla="*/ 0 w 7290142"/>
              <a:gd name="connsiteY0" fmla="*/ 0 h 3244936"/>
              <a:gd name="connsiteX1" fmla="*/ 5868616 w 7290142"/>
              <a:gd name="connsiteY1" fmla="*/ 0 h 3244936"/>
              <a:gd name="connsiteX2" fmla="*/ 5868614 w 7290142"/>
              <a:gd name="connsiteY2" fmla="*/ 137423 h 3244936"/>
              <a:gd name="connsiteX3" fmla="*/ 580005 w 7290142"/>
              <a:gd name="connsiteY3" fmla="*/ 139534 h 3244936"/>
              <a:gd name="connsiteX4" fmla="*/ 7290142 w 7290142"/>
              <a:gd name="connsiteY4" fmla="*/ 3243602 h 3244936"/>
              <a:gd name="connsiteX5" fmla="*/ 6971877 w 7290142"/>
              <a:gd name="connsiteY5" fmla="*/ 3244365 h 3244936"/>
              <a:gd name="connsiteX6" fmla="*/ 0 w 7290142"/>
              <a:gd name="connsiteY6" fmla="*/ 0 h 3244936"/>
              <a:gd name="connsiteX0" fmla="*/ 0 w 7298404"/>
              <a:gd name="connsiteY0" fmla="*/ 0 h 3246356"/>
              <a:gd name="connsiteX1" fmla="*/ 5868616 w 7298404"/>
              <a:gd name="connsiteY1" fmla="*/ 0 h 3246356"/>
              <a:gd name="connsiteX2" fmla="*/ 5868614 w 7298404"/>
              <a:gd name="connsiteY2" fmla="*/ 137423 h 3246356"/>
              <a:gd name="connsiteX3" fmla="*/ 580005 w 7298404"/>
              <a:gd name="connsiteY3" fmla="*/ 139534 h 3246356"/>
              <a:gd name="connsiteX4" fmla="*/ 7298404 w 7298404"/>
              <a:gd name="connsiteY4" fmla="*/ 3246356 h 3246356"/>
              <a:gd name="connsiteX5" fmla="*/ 6971877 w 7298404"/>
              <a:gd name="connsiteY5" fmla="*/ 3244365 h 3246356"/>
              <a:gd name="connsiteX6" fmla="*/ 0 w 7298404"/>
              <a:gd name="connsiteY6" fmla="*/ 0 h 3246356"/>
              <a:gd name="connsiteX0" fmla="*/ 0 w 9577585"/>
              <a:gd name="connsiteY0" fmla="*/ 0 h 3246356"/>
              <a:gd name="connsiteX1" fmla="*/ 5868616 w 9577585"/>
              <a:gd name="connsiteY1" fmla="*/ 0 h 3246356"/>
              <a:gd name="connsiteX2" fmla="*/ 9577585 w 9577585"/>
              <a:gd name="connsiteY2" fmla="*/ 127149 h 3246356"/>
              <a:gd name="connsiteX3" fmla="*/ 580005 w 9577585"/>
              <a:gd name="connsiteY3" fmla="*/ 139534 h 3246356"/>
              <a:gd name="connsiteX4" fmla="*/ 7298404 w 9577585"/>
              <a:gd name="connsiteY4" fmla="*/ 3246356 h 3246356"/>
              <a:gd name="connsiteX5" fmla="*/ 6971877 w 9577585"/>
              <a:gd name="connsiteY5" fmla="*/ 3244365 h 3246356"/>
              <a:gd name="connsiteX6" fmla="*/ 0 w 9577585"/>
              <a:gd name="connsiteY6" fmla="*/ 0 h 3246356"/>
              <a:gd name="connsiteX0" fmla="*/ 0 w 9577814"/>
              <a:gd name="connsiteY0" fmla="*/ 0 h 3246356"/>
              <a:gd name="connsiteX1" fmla="*/ 9577587 w 9577814"/>
              <a:gd name="connsiteY1" fmla="*/ 0 h 3246356"/>
              <a:gd name="connsiteX2" fmla="*/ 9577585 w 9577814"/>
              <a:gd name="connsiteY2" fmla="*/ 127149 h 3246356"/>
              <a:gd name="connsiteX3" fmla="*/ 580005 w 9577814"/>
              <a:gd name="connsiteY3" fmla="*/ 139534 h 3246356"/>
              <a:gd name="connsiteX4" fmla="*/ 7298404 w 9577814"/>
              <a:gd name="connsiteY4" fmla="*/ 3246356 h 3246356"/>
              <a:gd name="connsiteX5" fmla="*/ 6971877 w 9577814"/>
              <a:gd name="connsiteY5" fmla="*/ 3244365 h 3246356"/>
              <a:gd name="connsiteX6" fmla="*/ 0 w 9577814"/>
              <a:gd name="connsiteY6" fmla="*/ 0 h 3246356"/>
              <a:gd name="connsiteX0" fmla="*/ 0 w 9588816"/>
              <a:gd name="connsiteY0" fmla="*/ 0 h 3246356"/>
              <a:gd name="connsiteX1" fmla="*/ 9577587 w 9588816"/>
              <a:gd name="connsiteY1" fmla="*/ 0 h 3246356"/>
              <a:gd name="connsiteX2" fmla="*/ 9588781 w 9588816"/>
              <a:gd name="connsiteY2" fmla="*/ 134613 h 3246356"/>
              <a:gd name="connsiteX3" fmla="*/ 580005 w 9588816"/>
              <a:gd name="connsiteY3" fmla="*/ 139534 h 3246356"/>
              <a:gd name="connsiteX4" fmla="*/ 7298404 w 9588816"/>
              <a:gd name="connsiteY4" fmla="*/ 3246356 h 3246356"/>
              <a:gd name="connsiteX5" fmla="*/ 6971877 w 9588816"/>
              <a:gd name="connsiteY5" fmla="*/ 3244365 h 3246356"/>
              <a:gd name="connsiteX6" fmla="*/ 0 w 9588816"/>
              <a:gd name="connsiteY6" fmla="*/ 0 h 3246356"/>
              <a:gd name="connsiteX0" fmla="*/ 0 w 9588816"/>
              <a:gd name="connsiteY0" fmla="*/ 0 h 3482490"/>
              <a:gd name="connsiteX1" fmla="*/ 9577587 w 9588816"/>
              <a:gd name="connsiteY1" fmla="*/ 0 h 3482490"/>
              <a:gd name="connsiteX2" fmla="*/ 9588781 w 9588816"/>
              <a:gd name="connsiteY2" fmla="*/ 134613 h 3482490"/>
              <a:gd name="connsiteX3" fmla="*/ 580005 w 9588816"/>
              <a:gd name="connsiteY3" fmla="*/ 139534 h 3482490"/>
              <a:gd name="connsiteX4" fmla="*/ 7298404 w 9588816"/>
              <a:gd name="connsiteY4" fmla="*/ 3246356 h 3482490"/>
              <a:gd name="connsiteX5" fmla="*/ 7486227 w 9588816"/>
              <a:gd name="connsiteY5" fmla="*/ 3482490 h 3482490"/>
              <a:gd name="connsiteX6" fmla="*/ 0 w 9588816"/>
              <a:gd name="connsiteY6" fmla="*/ 0 h 3482490"/>
              <a:gd name="connsiteX0" fmla="*/ 0 w 9588816"/>
              <a:gd name="connsiteY0" fmla="*/ 0 h 3482490"/>
              <a:gd name="connsiteX1" fmla="*/ 9577587 w 9588816"/>
              <a:gd name="connsiteY1" fmla="*/ 0 h 3482490"/>
              <a:gd name="connsiteX2" fmla="*/ 9588781 w 9588816"/>
              <a:gd name="connsiteY2" fmla="*/ 134613 h 3482490"/>
              <a:gd name="connsiteX3" fmla="*/ 580005 w 9588816"/>
              <a:gd name="connsiteY3" fmla="*/ 139534 h 3482490"/>
              <a:gd name="connsiteX4" fmla="*/ 7736554 w 9588816"/>
              <a:gd name="connsiteY4" fmla="*/ 3455906 h 3482490"/>
              <a:gd name="connsiteX5" fmla="*/ 7486227 w 9588816"/>
              <a:gd name="connsiteY5" fmla="*/ 3482490 h 3482490"/>
              <a:gd name="connsiteX6" fmla="*/ 0 w 9588816"/>
              <a:gd name="connsiteY6" fmla="*/ 0 h 3482490"/>
              <a:gd name="connsiteX0" fmla="*/ 0 w 9588816"/>
              <a:gd name="connsiteY0" fmla="*/ 0 h 3455906"/>
              <a:gd name="connsiteX1" fmla="*/ 9577587 w 9588816"/>
              <a:gd name="connsiteY1" fmla="*/ 0 h 3455906"/>
              <a:gd name="connsiteX2" fmla="*/ 9588781 w 9588816"/>
              <a:gd name="connsiteY2" fmla="*/ 134613 h 3455906"/>
              <a:gd name="connsiteX3" fmla="*/ 580005 w 9588816"/>
              <a:gd name="connsiteY3" fmla="*/ 139534 h 3455906"/>
              <a:gd name="connsiteX4" fmla="*/ 7736554 w 9588816"/>
              <a:gd name="connsiteY4" fmla="*/ 3455906 h 3455906"/>
              <a:gd name="connsiteX5" fmla="*/ 7369743 w 9588816"/>
              <a:gd name="connsiteY5" fmla="*/ 3427160 h 3455906"/>
              <a:gd name="connsiteX6" fmla="*/ 0 w 9588816"/>
              <a:gd name="connsiteY6" fmla="*/ 0 h 3455906"/>
              <a:gd name="connsiteX0" fmla="*/ 0 w 9588816"/>
              <a:gd name="connsiteY0" fmla="*/ 0 h 3427160"/>
              <a:gd name="connsiteX1" fmla="*/ 9577587 w 9588816"/>
              <a:gd name="connsiteY1" fmla="*/ 0 h 3427160"/>
              <a:gd name="connsiteX2" fmla="*/ 9588781 w 9588816"/>
              <a:gd name="connsiteY2" fmla="*/ 134613 h 3427160"/>
              <a:gd name="connsiteX3" fmla="*/ 580005 w 9588816"/>
              <a:gd name="connsiteY3" fmla="*/ 139534 h 3427160"/>
              <a:gd name="connsiteX4" fmla="*/ 7660839 w 9588816"/>
              <a:gd name="connsiteY4" fmla="*/ 3420960 h 3427160"/>
              <a:gd name="connsiteX5" fmla="*/ 7369743 w 9588816"/>
              <a:gd name="connsiteY5" fmla="*/ 3427160 h 3427160"/>
              <a:gd name="connsiteX6" fmla="*/ 0 w 9588816"/>
              <a:gd name="connsiteY6" fmla="*/ 0 h 3427160"/>
              <a:gd name="connsiteX0" fmla="*/ 0 w 9588816"/>
              <a:gd name="connsiteY0" fmla="*/ 0 h 3424248"/>
              <a:gd name="connsiteX1" fmla="*/ 9577587 w 9588816"/>
              <a:gd name="connsiteY1" fmla="*/ 0 h 3424248"/>
              <a:gd name="connsiteX2" fmla="*/ 9588781 w 9588816"/>
              <a:gd name="connsiteY2" fmla="*/ 134613 h 3424248"/>
              <a:gd name="connsiteX3" fmla="*/ 580005 w 9588816"/>
              <a:gd name="connsiteY3" fmla="*/ 139534 h 3424248"/>
              <a:gd name="connsiteX4" fmla="*/ 7660839 w 9588816"/>
              <a:gd name="connsiteY4" fmla="*/ 3420960 h 3424248"/>
              <a:gd name="connsiteX5" fmla="*/ 7358095 w 9588816"/>
              <a:gd name="connsiteY5" fmla="*/ 3424248 h 3424248"/>
              <a:gd name="connsiteX6" fmla="*/ 0 w 9588816"/>
              <a:gd name="connsiteY6" fmla="*/ 0 h 3424248"/>
              <a:gd name="connsiteX0" fmla="*/ 0 w 9588816"/>
              <a:gd name="connsiteY0" fmla="*/ 0 h 3424248"/>
              <a:gd name="connsiteX1" fmla="*/ 9577587 w 9588816"/>
              <a:gd name="connsiteY1" fmla="*/ 0 h 3424248"/>
              <a:gd name="connsiteX2" fmla="*/ 9588781 w 9588816"/>
              <a:gd name="connsiteY2" fmla="*/ 134613 h 3424248"/>
              <a:gd name="connsiteX3" fmla="*/ 580005 w 9588816"/>
              <a:gd name="connsiteY3" fmla="*/ 139534 h 3424248"/>
              <a:gd name="connsiteX4" fmla="*/ 7506727 w 9588816"/>
              <a:gd name="connsiteY4" fmla="*/ 3410685 h 3424248"/>
              <a:gd name="connsiteX5" fmla="*/ 7358095 w 9588816"/>
              <a:gd name="connsiteY5" fmla="*/ 3424248 h 3424248"/>
              <a:gd name="connsiteX6" fmla="*/ 0 w 9588816"/>
              <a:gd name="connsiteY6" fmla="*/ 0 h 3424248"/>
              <a:gd name="connsiteX0" fmla="*/ 0 w 9588816"/>
              <a:gd name="connsiteY0" fmla="*/ 0 h 3424248"/>
              <a:gd name="connsiteX1" fmla="*/ 9577587 w 9588816"/>
              <a:gd name="connsiteY1" fmla="*/ 0 h 3424248"/>
              <a:gd name="connsiteX2" fmla="*/ 9588781 w 9588816"/>
              <a:gd name="connsiteY2" fmla="*/ 134613 h 3424248"/>
              <a:gd name="connsiteX3" fmla="*/ 425892 w 9588816"/>
              <a:gd name="connsiteY3" fmla="*/ 129260 h 3424248"/>
              <a:gd name="connsiteX4" fmla="*/ 7506727 w 9588816"/>
              <a:gd name="connsiteY4" fmla="*/ 3410685 h 3424248"/>
              <a:gd name="connsiteX5" fmla="*/ 7358095 w 9588816"/>
              <a:gd name="connsiteY5" fmla="*/ 3424248 h 3424248"/>
              <a:gd name="connsiteX6" fmla="*/ 0 w 9588816"/>
              <a:gd name="connsiteY6" fmla="*/ 0 h 3424248"/>
              <a:gd name="connsiteX0" fmla="*/ 0 w 9588816"/>
              <a:gd name="connsiteY0" fmla="*/ 0 h 3410685"/>
              <a:gd name="connsiteX1" fmla="*/ 9577587 w 9588816"/>
              <a:gd name="connsiteY1" fmla="*/ 0 h 3410685"/>
              <a:gd name="connsiteX2" fmla="*/ 9588781 w 9588816"/>
              <a:gd name="connsiteY2" fmla="*/ 134613 h 3410685"/>
              <a:gd name="connsiteX3" fmla="*/ 425892 w 9588816"/>
              <a:gd name="connsiteY3" fmla="*/ 129260 h 3410685"/>
              <a:gd name="connsiteX4" fmla="*/ 7506727 w 9588816"/>
              <a:gd name="connsiteY4" fmla="*/ 3410685 h 3410685"/>
              <a:gd name="connsiteX5" fmla="*/ 7336427 w 9588816"/>
              <a:gd name="connsiteY5" fmla="*/ 3406914 h 3410685"/>
              <a:gd name="connsiteX6" fmla="*/ 0 w 9588816"/>
              <a:gd name="connsiteY6" fmla="*/ 0 h 3410685"/>
              <a:gd name="connsiteX0" fmla="*/ 0 w 9588816"/>
              <a:gd name="connsiteY0" fmla="*/ 0 h 3410685"/>
              <a:gd name="connsiteX1" fmla="*/ 9577587 w 9588816"/>
              <a:gd name="connsiteY1" fmla="*/ 0 h 3410685"/>
              <a:gd name="connsiteX2" fmla="*/ 9588781 w 9588816"/>
              <a:gd name="connsiteY2" fmla="*/ 134613 h 3410685"/>
              <a:gd name="connsiteX3" fmla="*/ 425892 w 9588816"/>
              <a:gd name="connsiteY3" fmla="*/ 129260 h 3410685"/>
              <a:gd name="connsiteX4" fmla="*/ 7506727 w 9588816"/>
              <a:gd name="connsiteY4" fmla="*/ 3410685 h 3410685"/>
              <a:gd name="connsiteX5" fmla="*/ 7336427 w 9588816"/>
              <a:gd name="connsiteY5" fmla="*/ 3406914 h 3410685"/>
              <a:gd name="connsiteX6" fmla="*/ 0 w 9588816"/>
              <a:gd name="connsiteY6" fmla="*/ 0 h 3410685"/>
              <a:gd name="connsiteX0" fmla="*/ 0 w 9960008"/>
              <a:gd name="connsiteY0" fmla="*/ 0 h 3582701"/>
              <a:gd name="connsiteX1" fmla="*/ 9948779 w 9960008"/>
              <a:gd name="connsiteY1" fmla="*/ 172016 h 3582701"/>
              <a:gd name="connsiteX2" fmla="*/ 9959973 w 9960008"/>
              <a:gd name="connsiteY2" fmla="*/ 306629 h 3582701"/>
              <a:gd name="connsiteX3" fmla="*/ 797084 w 9960008"/>
              <a:gd name="connsiteY3" fmla="*/ 301276 h 3582701"/>
              <a:gd name="connsiteX4" fmla="*/ 7877919 w 9960008"/>
              <a:gd name="connsiteY4" fmla="*/ 3582701 h 3582701"/>
              <a:gd name="connsiteX5" fmla="*/ 7707619 w 9960008"/>
              <a:gd name="connsiteY5" fmla="*/ 3578930 h 3582701"/>
              <a:gd name="connsiteX6" fmla="*/ 0 w 9960008"/>
              <a:gd name="connsiteY6" fmla="*/ 0 h 3582701"/>
              <a:gd name="connsiteX0" fmla="*/ 0 w 9959994"/>
              <a:gd name="connsiteY0" fmla="*/ 0 h 3582701"/>
              <a:gd name="connsiteX1" fmla="*/ 9939726 w 9959994"/>
              <a:gd name="connsiteY1" fmla="*/ 9054 h 3582701"/>
              <a:gd name="connsiteX2" fmla="*/ 9959973 w 9959994"/>
              <a:gd name="connsiteY2" fmla="*/ 306629 h 3582701"/>
              <a:gd name="connsiteX3" fmla="*/ 797084 w 9959994"/>
              <a:gd name="connsiteY3" fmla="*/ 301276 h 3582701"/>
              <a:gd name="connsiteX4" fmla="*/ 7877919 w 9959994"/>
              <a:gd name="connsiteY4" fmla="*/ 3582701 h 3582701"/>
              <a:gd name="connsiteX5" fmla="*/ 7707619 w 9959994"/>
              <a:gd name="connsiteY5" fmla="*/ 3578930 h 3582701"/>
              <a:gd name="connsiteX6" fmla="*/ 0 w 9959994"/>
              <a:gd name="connsiteY6" fmla="*/ 0 h 3582701"/>
              <a:gd name="connsiteX0" fmla="*/ 0 w 9959994"/>
              <a:gd name="connsiteY0" fmla="*/ 27160 h 3609861"/>
              <a:gd name="connsiteX1" fmla="*/ 9939726 w 9959994"/>
              <a:gd name="connsiteY1" fmla="*/ 0 h 3609861"/>
              <a:gd name="connsiteX2" fmla="*/ 9959973 w 9959994"/>
              <a:gd name="connsiteY2" fmla="*/ 333789 h 3609861"/>
              <a:gd name="connsiteX3" fmla="*/ 797084 w 9959994"/>
              <a:gd name="connsiteY3" fmla="*/ 328436 h 3609861"/>
              <a:gd name="connsiteX4" fmla="*/ 7877919 w 9959994"/>
              <a:gd name="connsiteY4" fmla="*/ 3609861 h 3609861"/>
              <a:gd name="connsiteX5" fmla="*/ 7707619 w 9959994"/>
              <a:gd name="connsiteY5" fmla="*/ 3606090 h 3609861"/>
              <a:gd name="connsiteX6" fmla="*/ 0 w 9959994"/>
              <a:gd name="connsiteY6" fmla="*/ 27160 h 3609861"/>
              <a:gd name="connsiteX0" fmla="*/ 0 w 9960008"/>
              <a:gd name="connsiteY0" fmla="*/ 45267 h 3627968"/>
              <a:gd name="connsiteX1" fmla="*/ 9948779 w 9960008"/>
              <a:gd name="connsiteY1" fmla="*/ 0 h 3627968"/>
              <a:gd name="connsiteX2" fmla="*/ 9959973 w 9960008"/>
              <a:gd name="connsiteY2" fmla="*/ 351896 h 3627968"/>
              <a:gd name="connsiteX3" fmla="*/ 797084 w 9960008"/>
              <a:gd name="connsiteY3" fmla="*/ 346543 h 3627968"/>
              <a:gd name="connsiteX4" fmla="*/ 7877919 w 9960008"/>
              <a:gd name="connsiteY4" fmla="*/ 3627968 h 3627968"/>
              <a:gd name="connsiteX5" fmla="*/ 7707619 w 9960008"/>
              <a:gd name="connsiteY5" fmla="*/ 3624197 h 3627968"/>
              <a:gd name="connsiteX6" fmla="*/ 0 w 9960008"/>
              <a:gd name="connsiteY6" fmla="*/ 45267 h 3627968"/>
              <a:gd name="connsiteX0" fmla="*/ 0 w 9960036"/>
              <a:gd name="connsiteY0" fmla="*/ 42355 h 3625056"/>
              <a:gd name="connsiteX1" fmla="*/ 9954603 w 9960036"/>
              <a:gd name="connsiteY1" fmla="*/ 0 h 3625056"/>
              <a:gd name="connsiteX2" fmla="*/ 9959973 w 9960036"/>
              <a:gd name="connsiteY2" fmla="*/ 348984 h 3625056"/>
              <a:gd name="connsiteX3" fmla="*/ 797084 w 9960036"/>
              <a:gd name="connsiteY3" fmla="*/ 343631 h 3625056"/>
              <a:gd name="connsiteX4" fmla="*/ 7877919 w 9960036"/>
              <a:gd name="connsiteY4" fmla="*/ 3625056 h 3625056"/>
              <a:gd name="connsiteX5" fmla="*/ 7707619 w 9960036"/>
              <a:gd name="connsiteY5" fmla="*/ 3621285 h 3625056"/>
              <a:gd name="connsiteX6" fmla="*/ 0 w 9960036"/>
              <a:gd name="connsiteY6" fmla="*/ 42355 h 3625056"/>
              <a:gd name="connsiteX0" fmla="*/ 0 w 9960036"/>
              <a:gd name="connsiteY0" fmla="*/ 39443 h 3622144"/>
              <a:gd name="connsiteX1" fmla="*/ 9954603 w 9960036"/>
              <a:gd name="connsiteY1" fmla="*/ 0 h 3622144"/>
              <a:gd name="connsiteX2" fmla="*/ 9959973 w 9960036"/>
              <a:gd name="connsiteY2" fmla="*/ 346072 h 3622144"/>
              <a:gd name="connsiteX3" fmla="*/ 797084 w 9960036"/>
              <a:gd name="connsiteY3" fmla="*/ 340719 h 3622144"/>
              <a:gd name="connsiteX4" fmla="*/ 7877919 w 9960036"/>
              <a:gd name="connsiteY4" fmla="*/ 3622144 h 3622144"/>
              <a:gd name="connsiteX5" fmla="*/ 7707619 w 9960036"/>
              <a:gd name="connsiteY5" fmla="*/ 3618373 h 3622144"/>
              <a:gd name="connsiteX6" fmla="*/ 0 w 9960036"/>
              <a:gd name="connsiteY6" fmla="*/ 39443 h 3622144"/>
              <a:gd name="connsiteX0" fmla="*/ 0 w 9971684"/>
              <a:gd name="connsiteY0" fmla="*/ 33619 h 3622144"/>
              <a:gd name="connsiteX1" fmla="*/ 9966251 w 9971684"/>
              <a:gd name="connsiteY1" fmla="*/ 0 h 3622144"/>
              <a:gd name="connsiteX2" fmla="*/ 9971621 w 9971684"/>
              <a:gd name="connsiteY2" fmla="*/ 346072 h 3622144"/>
              <a:gd name="connsiteX3" fmla="*/ 808732 w 9971684"/>
              <a:gd name="connsiteY3" fmla="*/ 340719 h 3622144"/>
              <a:gd name="connsiteX4" fmla="*/ 7889567 w 9971684"/>
              <a:gd name="connsiteY4" fmla="*/ 3622144 h 3622144"/>
              <a:gd name="connsiteX5" fmla="*/ 7719267 w 9971684"/>
              <a:gd name="connsiteY5" fmla="*/ 3618373 h 3622144"/>
              <a:gd name="connsiteX6" fmla="*/ 0 w 9971684"/>
              <a:gd name="connsiteY6" fmla="*/ 33619 h 3622144"/>
              <a:gd name="connsiteX0" fmla="*/ 0 w 9986245"/>
              <a:gd name="connsiteY0" fmla="*/ 24883 h 3622144"/>
              <a:gd name="connsiteX1" fmla="*/ 9980812 w 9986245"/>
              <a:gd name="connsiteY1" fmla="*/ 0 h 3622144"/>
              <a:gd name="connsiteX2" fmla="*/ 9986182 w 9986245"/>
              <a:gd name="connsiteY2" fmla="*/ 346072 h 3622144"/>
              <a:gd name="connsiteX3" fmla="*/ 823293 w 9986245"/>
              <a:gd name="connsiteY3" fmla="*/ 340719 h 3622144"/>
              <a:gd name="connsiteX4" fmla="*/ 7904128 w 9986245"/>
              <a:gd name="connsiteY4" fmla="*/ 3622144 h 3622144"/>
              <a:gd name="connsiteX5" fmla="*/ 7733828 w 9986245"/>
              <a:gd name="connsiteY5" fmla="*/ 3618373 h 3622144"/>
              <a:gd name="connsiteX6" fmla="*/ 0 w 9986245"/>
              <a:gd name="connsiteY6" fmla="*/ 24883 h 3622144"/>
              <a:gd name="connsiteX0" fmla="*/ 0 w 9986245"/>
              <a:gd name="connsiteY0" fmla="*/ 16147 h 3613408"/>
              <a:gd name="connsiteX1" fmla="*/ 9980812 w 9986245"/>
              <a:gd name="connsiteY1" fmla="*/ 0 h 3613408"/>
              <a:gd name="connsiteX2" fmla="*/ 9986182 w 9986245"/>
              <a:gd name="connsiteY2" fmla="*/ 337336 h 3613408"/>
              <a:gd name="connsiteX3" fmla="*/ 823293 w 9986245"/>
              <a:gd name="connsiteY3" fmla="*/ 331983 h 3613408"/>
              <a:gd name="connsiteX4" fmla="*/ 7904128 w 9986245"/>
              <a:gd name="connsiteY4" fmla="*/ 3613408 h 3613408"/>
              <a:gd name="connsiteX5" fmla="*/ 7733828 w 9986245"/>
              <a:gd name="connsiteY5" fmla="*/ 3609637 h 3613408"/>
              <a:gd name="connsiteX6" fmla="*/ 0 w 9986245"/>
              <a:gd name="connsiteY6" fmla="*/ 16147 h 3613408"/>
              <a:gd name="connsiteX0" fmla="*/ 0 w 9986245"/>
              <a:gd name="connsiteY0" fmla="*/ 13235 h 3610496"/>
              <a:gd name="connsiteX1" fmla="*/ 9980812 w 9986245"/>
              <a:gd name="connsiteY1" fmla="*/ 0 h 3610496"/>
              <a:gd name="connsiteX2" fmla="*/ 9986182 w 9986245"/>
              <a:gd name="connsiteY2" fmla="*/ 334424 h 3610496"/>
              <a:gd name="connsiteX3" fmla="*/ 823293 w 9986245"/>
              <a:gd name="connsiteY3" fmla="*/ 329071 h 3610496"/>
              <a:gd name="connsiteX4" fmla="*/ 7904128 w 9986245"/>
              <a:gd name="connsiteY4" fmla="*/ 3610496 h 3610496"/>
              <a:gd name="connsiteX5" fmla="*/ 7733828 w 9986245"/>
              <a:gd name="connsiteY5" fmla="*/ 3606725 h 3610496"/>
              <a:gd name="connsiteX6" fmla="*/ 0 w 9986245"/>
              <a:gd name="connsiteY6" fmla="*/ 13235 h 3610496"/>
              <a:gd name="connsiteX0" fmla="*/ 0 w 9986227"/>
              <a:gd name="connsiteY0" fmla="*/ 10323 h 3607584"/>
              <a:gd name="connsiteX1" fmla="*/ 9977900 w 9986227"/>
              <a:gd name="connsiteY1" fmla="*/ 0 h 3607584"/>
              <a:gd name="connsiteX2" fmla="*/ 9986182 w 9986227"/>
              <a:gd name="connsiteY2" fmla="*/ 331512 h 3607584"/>
              <a:gd name="connsiteX3" fmla="*/ 823293 w 9986227"/>
              <a:gd name="connsiteY3" fmla="*/ 326159 h 3607584"/>
              <a:gd name="connsiteX4" fmla="*/ 7904128 w 9986227"/>
              <a:gd name="connsiteY4" fmla="*/ 3607584 h 3607584"/>
              <a:gd name="connsiteX5" fmla="*/ 7733828 w 9986227"/>
              <a:gd name="connsiteY5" fmla="*/ 3603813 h 3607584"/>
              <a:gd name="connsiteX6" fmla="*/ 0 w 9986227"/>
              <a:gd name="connsiteY6" fmla="*/ 10323 h 3607584"/>
              <a:gd name="connsiteX0" fmla="*/ 0 w 9983333"/>
              <a:gd name="connsiteY0" fmla="*/ 10323 h 3607584"/>
              <a:gd name="connsiteX1" fmla="*/ 9977900 w 9983333"/>
              <a:gd name="connsiteY1" fmla="*/ 0 h 3607584"/>
              <a:gd name="connsiteX2" fmla="*/ 9983270 w 9983333"/>
              <a:gd name="connsiteY2" fmla="*/ 331512 h 3607584"/>
              <a:gd name="connsiteX3" fmla="*/ 823293 w 9983333"/>
              <a:gd name="connsiteY3" fmla="*/ 326159 h 3607584"/>
              <a:gd name="connsiteX4" fmla="*/ 7904128 w 9983333"/>
              <a:gd name="connsiteY4" fmla="*/ 3607584 h 3607584"/>
              <a:gd name="connsiteX5" fmla="*/ 7733828 w 9983333"/>
              <a:gd name="connsiteY5" fmla="*/ 3603813 h 3607584"/>
              <a:gd name="connsiteX6" fmla="*/ 0 w 9983333"/>
              <a:gd name="connsiteY6" fmla="*/ 10323 h 3607584"/>
              <a:gd name="connsiteX0" fmla="*/ 0 w 9977900"/>
              <a:gd name="connsiteY0" fmla="*/ 10323 h 3607584"/>
              <a:gd name="connsiteX1" fmla="*/ 9977900 w 9977900"/>
              <a:gd name="connsiteY1" fmla="*/ 0 h 3607584"/>
              <a:gd name="connsiteX2" fmla="*/ 9977446 w 9977900"/>
              <a:gd name="connsiteY2" fmla="*/ 331512 h 3607584"/>
              <a:gd name="connsiteX3" fmla="*/ 823293 w 9977900"/>
              <a:gd name="connsiteY3" fmla="*/ 326159 h 3607584"/>
              <a:gd name="connsiteX4" fmla="*/ 7904128 w 9977900"/>
              <a:gd name="connsiteY4" fmla="*/ 3607584 h 3607584"/>
              <a:gd name="connsiteX5" fmla="*/ 7733828 w 9977900"/>
              <a:gd name="connsiteY5" fmla="*/ 3603813 h 3607584"/>
              <a:gd name="connsiteX6" fmla="*/ 0 w 9977900"/>
              <a:gd name="connsiteY6" fmla="*/ 10323 h 3607584"/>
              <a:gd name="connsiteX0" fmla="*/ 0 w 9977900"/>
              <a:gd name="connsiteY0" fmla="*/ 4499 h 3601760"/>
              <a:gd name="connsiteX1" fmla="*/ 9977900 w 9977900"/>
              <a:gd name="connsiteY1" fmla="*/ 0 h 3601760"/>
              <a:gd name="connsiteX2" fmla="*/ 9977446 w 9977900"/>
              <a:gd name="connsiteY2" fmla="*/ 325688 h 3601760"/>
              <a:gd name="connsiteX3" fmla="*/ 823293 w 9977900"/>
              <a:gd name="connsiteY3" fmla="*/ 320335 h 3601760"/>
              <a:gd name="connsiteX4" fmla="*/ 7904128 w 9977900"/>
              <a:gd name="connsiteY4" fmla="*/ 3601760 h 3601760"/>
              <a:gd name="connsiteX5" fmla="*/ 7733828 w 9977900"/>
              <a:gd name="connsiteY5" fmla="*/ 3597989 h 3601760"/>
              <a:gd name="connsiteX6" fmla="*/ 0 w 9977900"/>
              <a:gd name="connsiteY6" fmla="*/ 4499 h 360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7900" h="3601760">
                <a:moveTo>
                  <a:pt x="0" y="4499"/>
                </a:moveTo>
                <a:lnTo>
                  <a:pt x="9977900" y="0"/>
                </a:lnTo>
                <a:cubicBezTo>
                  <a:pt x="9977106" y="48983"/>
                  <a:pt x="9978240" y="276705"/>
                  <a:pt x="9977446" y="325688"/>
                </a:cubicBezTo>
                <a:lnTo>
                  <a:pt x="823293" y="320335"/>
                </a:lnTo>
                <a:lnTo>
                  <a:pt x="7904128" y="3601760"/>
                </a:lnTo>
                <a:lnTo>
                  <a:pt x="7733828" y="3597989"/>
                </a:lnTo>
                <a:lnTo>
                  <a:pt x="0" y="4499"/>
                </a:lnTo>
                <a:close/>
              </a:path>
            </a:pathLst>
          </a:custGeom>
          <a:gradFill>
            <a:gsLst>
              <a:gs pos="42000">
                <a:srgbClr val="FFA3AA"/>
              </a:gs>
              <a:gs pos="0">
                <a:schemeClr val="bg1"/>
              </a:gs>
            </a:gsLst>
            <a:lin ang="11400000" scaled="0"/>
          </a:gradFill>
          <a:ln>
            <a:noFill/>
          </a:ln>
          <a:effectLst>
            <a:outerShdw blurRad="88900" dist="177800" dir="2700000" algn="t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apple">
            <a:extLst>
              <a:ext uri="{FF2B5EF4-FFF2-40B4-BE49-F238E27FC236}">
                <a16:creationId xmlns:a16="http://schemas.microsoft.com/office/drawing/2014/main" xmlns="" id="{8B671DDF-A087-4CF5-BE9D-FAB11904EBE7}"/>
              </a:ext>
            </a:extLst>
          </p:cNvPr>
          <p:cNvGrpSpPr>
            <a:grpSpLocks noChangeAspect="1"/>
          </p:cNvGrpSpPr>
          <p:nvPr/>
        </p:nvGrpSpPr>
        <p:grpSpPr bwMode="auto">
          <a:xfrm rot="20624070">
            <a:off x="5087424" y="1111274"/>
            <a:ext cx="1380368" cy="1544772"/>
            <a:chOff x="4558" y="1222"/>
            <a:chExt cx="890" cy="996"/>
          </a:xfrm>
        </p:grpSpPr>
        <p:sp>
          <p:nvSpPr>
            <p:cNvPr id="12" name="Freeform 105">
              <a:extLst>
                <a:ext uri="{FF2B5EF4-FFF2-40B4-BE49-F238E27FC236}">
                  <a16:creationId xmlns:a16="http://schemas.microsoft.com/office/drawing/2014/main" xmlns="" id="{0DBFDB1A-3243-471E-942D-EEAC82E569EC}"/>
                </a:ext>
              </a:extLst>
            </p:cNvPr>
            <p:cNvSpPr>
              <a:spLocks/>
            </p:cNvSpPr>
            <p:nvPr/>
          </p:nvSpPr>
          <p:spPr bwMode="auto">
            <a:xfrm>
              <a:off x="4558" y="1405"/>
              <a:ext cx="890" cy="813"/>
            </a:xfrm>
            <a:custGeom>
              <a:avLst/>
              <a:gdLst>
                <a:gd name="T0" fmla="*/ 2 w 892"/>
                <a:gd name="T1" fmla="*/ 354 h 816"/>
                <a:gd name="T2" fmla="*/ 247 w 892"/>
                <a:gd name="T3" fmla="*/ 20 h 816"/>
                <a:gd name="T4" fmla="*/ 443 w 892"/>
                <a:gd name="T5" fmla="*/ 39 h 816"/>
                <a:gd name="T6" fmla="*/ 446 w 892"/>
                <a:gd name="T7" fmla="*/ 39 h 816"/>
                <a:gd name="T8" fmla="*/ 446 w 892"/>
                <a:gd name="T9" fmla="*/ 39 h 816"/>
                <a:gd name="T10" fmla="*/ 446 w 892"/>
                <a:gd name="T11" fmla="*/ 39 h 816"/>
                <a:gd name="T12" fmla="*/ 447 w 892"/>
                <a:gd name="T13" fmla="*/ 39 h 816"/>
                <a:gd name="T14" fmla="*/ 447 w 892"/>
                <a:gd name="T15" fmla="*/ 39 h 816"/>
                <a:gd name="T16" fmla="*/ 450 w 892"/>
                <a:gd name="T17" fmla="*/ 39 h 816"/>
                <a:gd name="T18" fmla="*/ 593 w 892"/>
                <a:gd name="T19" fmla="*/ 22 h 816"/>
                <a:gd name="T20" fmla="*/ 801 w 892"/>
                <a:gd name="T21" fmla="*/ 86 h 816"/>
                <a:gd name="T22" fmla="*/ 890 w 892"/>
                <a:gd name="T23" fmla="*/ 354 h 816"/>
                <a:gd name="T24" fmla="*/ 744 w 892"/>
                <a:gd name="T25" fmla="*/ 714 h 816"/>
                <a:gd name="T26" fmla="*/ 514 w 892"/>
                <a:gd name="T27" fmla="*/ 813 h 816"/>
                <a:gd name="T28" fmla="*/ 455 w 892"/>
                <a:gd name="T29" fmla="*/ 804 h 816"/>
                <a:gd name="T30" fmla="*/ 409 w 892"/>
                <a:gd name="T31" fmla="*/ 813 h 816"/>
                <a:gd name="T32" fmla="*/ 148 w 892"/>
                <a:gd name="T33" fmla="*/ 714 h 816"/>
                <a:gd name="T34" fmla="*/ 2 w 892"/>
                <a:gd name="T35" fmla="*/ 35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2" h="816">
                  <a:moveTo>
                    <a:pt x="2" y="354"/>
                  </a:moveTo>
                  <a:cubicBezTo>
                    <a:pt x="0" y="253"/>
                    <a:pt x="25" y="31"/>
                    <a:pt x="247" y="20"/>
                  </a:cubicBezTo>
                  <a:cubicBezTo>
                    <a:pt x="301" y="17"/>
                    <a:pt x="368" y="40"/>
                    <a:pt x="443" y="39"/>
                  </a:cubicBezTo>
                  <a:cubicBezTo>
                    <a:pt x="444" y="39"/>
                    <a:pt x="445" y="39"/>
                    <a:pt x="446" y="39"/>
                  </a:cubicBezTo>
                  <a:cubicBezTo>
                    <a:pt x="446" y="39"/>
                    <a:pt x="446" y="39"/>
                    <a:pt x="446" y="39"/>
                  </a:cubicBezTo>
                  <a:cubicBezTo>
                    <a:pt x="446" y="39"/>
                    <a:pt x="446" y="39"/>
                    <a:pt x="446" y="39"/>
                  </a:cubicBezTo>
                  <a:cubicBezTo>
                    <a:pt x="447" y="39"/>
                    <a:pt x="447" y="39"/>
                    <a:pt x="447" y="39"/>
                  </a:cubicBezTo>
                  <a:cubicBezTo>
                    <a:pt x="447" y="39"/>
                    <a:pt x="447" y="39"/>
                    <a:pt x="447" y="39"/>
                  </a:cubicBezTo>
                  <a:cubicBezTo>
                    <a:pt x="448" y="39"/>
                    <a:pt x="449" y="39"/>
                    <a:pt x="450" y="39"/>
                  </a:cubicBezTo>
                  <a:cubicBezTo>
                    <a:pt x="524" y="40"/>
                    <a:pt x="541" y="37"/>
                    <a:pt x="593" y="22"/>
                  </a:cubicBezTo>
                  <a:cubicBezTo>
                    <a:pt x="667" y="0"/>
                    <a:pt x="765" y="52"/>
                    <a:pt x="801" y="86"/>
                  </a:cubicBezTo>
                  <a:cubicBezTo>
                    <a:pt x="869" y="149"/>
                    <a:pt x="892" y="253"/>
                    <a:pt x="890" y="354"/>
                  </a:cubicBezTo>
                  <a:cubicBezTo>
                    <a:pt x="888" y="492"/>
                    <a:pt x="843" y="627"/>
                    <a:pt x="744" y="714"/>
                  </a:cubicBezTo>
                  <a:cubicBezTo>
                    <a:pt x="676" y="775"/>
                    <a:pt x="602" y="805"/>
                    <a:pt x="514" y="813"/>
                  </a:cubicBezTo>
                  <a:cubicBezTo>
                    <a:pt x="491" y="816"/>
                    <a:pt x="470" y="804"/>
                    <a:pt x="455" y="804"/>
                  </a:cubicBezTo>
                  <a:cubicBezTo>
                    <a:pt x="445" y="804"/>
                    <a:pt x="419" y="813"/>
                    <a:pt x="409" y="813"/>
                  </a:cubicBezTo>
                  <a:cubicBezTo>
                    <a:pt x="307" y="810"/>
                    <a:pt x="226" y="784"/>
                    <a:pt x="148" y="714"/>
                  </a:cubicBezTo>
                  <a:cubicBezTo>
                    <a:pt x="49" y="627"/>
                    <a:pt x="4" y="492"/>
                    <a:pt x="2" y="354"/>
                  </a:cubicBezTo>
                  <a:close/>
                </a:path>
              </a:pathLst>
            </a:custGeom>
            <a:solidFill>
              <a:srgbClr val="8616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6">
              <a:extLst>
                <a:ext uri="{FF2B5EF4-FFF2-40B4-BE49-F238E27FC236}">
                  <a16:creationId xmlns:a16="http://schemas.microsoft.com/office/drawing/2014/main" xmlns="" id="{72DFD521-74F4-46E7-8E67-B749E8F57D49}"/>
                </a:ext>
              </a:extLst>
            </p:cNvPr>
            <p:cNvSpPr>
              <a:spLocks/>
            </p:cNvSpPr>
            <p:nvPr/>
          </p:nvSpPr>
          <p:spPr bwMode="auto">
            <a:xfrm>
              <a:off x="4585" y="1380"/>
              <a:ext cx="841" cy="824"/>
            </a:xfrm>
            <a:custGeom>
              <a:avLst/>
              <a:gdLst>
                <a:gd name="T0" fmla="*/ 1 w 843"/>
                <a:gd name="T1" fmla="*/ 374 h 827"/>
                <a:gd name="T2" fmla="*/ 96 w 843"/>
                <a:gd name="T3" fmla="*/ 130 h 827"/>
                <a:gd name="T4" fmla="*/ 307 w 843"/>
                <a:gd name="T5" fmla="*/ 88 h 827"/>
                <a:gd name="T6" fmla="*/ 416 w 843"/>
                <a:gd name="T7" fmla="*/ 122 h 827"/>
                <a:gd name="T8" fmla="*/ 419 w 843"/>
                <a:gd name="T9" fmla="*/ 122 h 827"/>
                <a:gd name="T10" fmla="*/ 419 w 843"/>
                <a:gd name="T11" fmla="*/ 122 h 827"/>
                <a:gd name="T12" fmla="*/ 420 w 843"/>
                <a:gd name="T13" fmla="*/ 122 h 827"/>
                <a:gd name="T14" fmla="*/ 420 w 843"/>
                <a:gd name="T15" fmla="*/ 122 h 827"/>
                <a:gd name="T16" fmla="*/ 420 w 843"/>
                <a:gd name="T17" fmla="*/ 122 h 827"/>
                <a:gd name="T18" fmla="*/ 423 w 843"/>
                <a:gd name="T19" fmla="*/ 122 h 827"/>
                <a:gd name="T20" fmla="*/ 749 w 843"/>
                <a:gd name="T21" fmla="*/ 121 h 827"/>
                <a:gd name="T22" fmla="*/ 842 w 843"/>
                <a:gd name="T23" fmla="*/ 377 h 827"/>
                <a:gd name="T24" fmla="*/ 704 w 843"/>
                <a:gd name="T25" fmla="*/ 715 h 827"/>
                <a:gd name="T26" fmla="*/ 453 w 843"/>
                <a:gd name="T27" fmla="*/ 814 h 827"/>
                <a:gd name="T28" fmla="*/ 427 w 843"/>
                <a:gd name="T29" fmla="*/ 804 h 827"/>
                <a:gd name="T30" fmla="*/ 397 w 843"/>
                <a:gd name="T31" fmla="*/ 814 h 827"/>
                <a:gd name="T32" fmla="*/ 148 w 843"/>
                <a:gd name="T33" fmla="*/ 728 h 827"/>
                <a:gd name="T34" fmla="*/ 1 w 843"/>
                <a:gd name="T35" fmla="*/ 37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827">
                  <a:moveTo>
                    <a:pt x="1" y="374"/>
                  </a:moveTo>
                  <a:cubicBezTo>
                    <a:pt x="0" y="211"/>
                    <a:pt x="34" y="187"/>
                    <a:pt x="96" y="130"/>
                  </a:cubicBezTo>
                  <a:cubicBezTo>
                    <a:pt x="157" y="74"/>
                    <a:pt x="233" y="54"/>
                    <a:pt x="307" y="88"/>
                  </a:cubicBezTo>
                  <a:cubicBezTo>
                    <a:pt x="341" y="104"/>
                    <a:pt x="377" y="123"/>
                    <a:pt x="416" y="122"/>
                  </a:cubicBezTo>
                  <a:cubicBezTo>
                    <a:pt x="417" y="122"/>
                    <a:pt x="418" y="122"/>
                    <a:pt x="419" y="122"/>
                  </a:cubicBezTo>
                  <a:cubicBezTo>
                    <a:pt x="419" y="122"/>
                    <a:pt x="419" y="122"/>
                    <a:pt x="419" y="122"/>
                  </a:cubicBezTo>
                  <a:cubicBezTo>
                    <a:pt x="420" y="122"/>
                    <a:pt x="420" y="122"/>
                    <a:pt x="420" y="122"/>
                  </a:cubicBezTo>
                  <a:cubicBezTo>
                    <a:pt x="420" y="122"/>
                    <a:pt x="420" y="122"/>
                    <a:pt x="420" y="122"/>
                  </a:cubicBezTo>
                  <a:cubicBezTo>
                    <a:pt x="420" y="122"/>
                    <a:pt x="420" y="122"/>
                    <a:pt x="420" y="122"/>
                  </a:cubicBezTo>
                  <a:cubicBezTo>
                    <a:pt x="421" y="122"/>
                    <a:pt x="422" y="122"/>
                    <a:pt x="423" y="122"/>
                  </a:cubicBezTo>
                  <a:cubicBezTo>
                    <a:pt x="553" y="124"/>
                    <a:pt x="618" y="0"/>
                    <a:pt x="749" y="121"/>
                  </a:cubicBezTo>
                  <a:cubicBezTo>
                    <a:pt x="811" y="178"/>
                    <a:pt x="843" y="286"/>
                    <a:pt x="842" y="377"/>
                  </a:cubicBezTo>
                  <a:cubicBezTo>
                    <a:pt x="840" y="503"/>
                    <a:pt x="793" y="635"/>
                    <a:pt x="704" y="715"/>
                  </a:cubicBezTo>
                  <a:cubicBezTo>
                    <a:pt x="631" y="780"/>
                    <a:pt x="487" y="826"/>
                    <a:pt x="453" y="814"/>
                  </a:cubicBezTo>
                  <a:cubicBezTo>
                    <a:pt x="449" y="813"/>
                    <a:pt x="438" y="804"/>
                    <a:pt x="427" y="804"/>
                  </a:cubicBezTo>
                  <a:cubicBezTo>
                    <a:pt x="415" y="804"/>
                    <a:pt x="401" y="812"/>
                    <a:pt x="397" y="814"/>
                  </a:cubicBezTo>
                  <a:cubicBezTo>
                    <a:pt x="366" y="827"/>
                    <a:pt x="220" y="791"/>
                    <a:pt x="148" y="728"/>
                  </a:cubicBezTo>
                  <a:cubicBezTo>
                    <a:pt x="58" y="648"/>
                    <a:pt x="2" y="536"/>
                    <a:pt x="1" y="374"/>
                  </a:cubicBezTo>
                  <a:close/>
                </a:path>
              </a:pathLst>
            </a:custGeom>
            <a:solidFill>
              <a:srgbClr val="C12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7">
              <a:extLst>
                <a:ext uri="{FF2B5EF4-FFF2-40B4-BE49-F238E27FC236}">
                  <a16:creationId xmlns:a16="http://schemas.microsoft.com/office/drawing/2014/main" xmlns="" id="{EE84ADC9-455C-4886-8CFE-106A1AA333A3}"/>
                </a:ext>
              </a:extLst>
            </p:cNvPr>
            <p:cNvSpPr>
              <a:spLocks/>
            </p:cNvSpPr>
            <p:nvPr/>
          </p:nvSpPr>
          <p:spPr bwMode="auto">
            <a:xfrm>
              <a:off x="5005" y="1435"/>
              <a:ext cx="421" cy="759"/>
            </a:xfrm>
            <a:custGeom>
              <a:avLst/>
              <a:gdLst>
                <a:gd name="T0" fmla="*/ 269 w 422"/>
                <a:gd name="T1" fmla="*/ 24 h 761"/>
                <a:gd name="T2" fmla="*/ 421 w 422"/>
                <a:gd name="T3" fmla="*/ 321 h 761"/>
                <a:gd name="T4" fmla="*/ 283 w 422"/>
                <a:gd name="T5" fmla="*/ 659 h 761"/>
                <a:gd name="T6" fmla="*/ 40 w 422"/>
                <a:gd name="T7" fmla="*/ 761 h 761"/>
                <a:gd name="T8" fmla="*/ 0 w 422"/>
                <a:gd name="T9" fmla="*/ 749 h 761"/>
                <a:gd name="T10" fmla="*/ 337 w 422"/>
                <a:gd name="T11" fmla="*/ 409 h 761"/>
                <a:gd name="T12" fmla="*/ 168 w 422"/>
                <a:gd name="T13" fmla="*/ 20 h 761"/>
                <a:gd name="T14" fmla="*/ 269 w 422"/>
                <a:gd name="T15" fmla="*/ 24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761">
                  <a:moveTo>
                    <a:pt x="269" y="24"/>
                  </a:moveTo>
                  <a:cubicBezTo>
                    <a:pt x="381" y="69"/>
                    <a:pt x="422" y="238"/>
                    <a:pt x="421" y="321"/>
                  </a:cubicBezTo>
                  <a:cubicBezTo>
                    <a:pt x="419" y="447"/>
                    <a:pt x="372" y="579"/>
                    <a:pt x="283" y="659"/>
                  </a:cubicBezTo>
                  <a:cubicBezTo>
                    <a:pt x="210" y="724"/>
                    <a:pt x="135" y="759"/>
                    <a:pt x="40" y="761"/>
                  </a:cubicBezTo>
                  <a:cubicBezTo>
                    <a:pt x="36" y="761"/>
                    <a:pt x="5" y="747"/>
                    <a:pt x="0" y="749"/>
                  </a:cubicBezTo>
                  <a:cubicBezTo>
                    <a:pt x="196" y="682"/>
                    <a:pt x="300" y="588"/>
                    <a:pt x="337" y="409"/>
                  </a:cubicBezTo>
                  <a:cubicBezTo>
                    <a:pt x="371" y="244"/>
                    <a:pt x="328" y="65"/>
                    <a:pt x="168" y="20"/>
                  </a:cubicBezTo>
                  <a:cubicBezTo>
                    <a:pt x="168" y="20"/>
                    <a:pt x="211" y="0"/>
                    <a:pt x="269" y="24"/>
                  </a:cubicBezTo>
                  <a:close/>
                </a:path>
              </a:pathLst>
            </a:custGeom>
            <a:solidFill>
              <a:srgbClr val="EC2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8">
              <a:extLst>
                <a:ext uri="{FF2B5EF4-FFF2-40B4-BE49-F238E27FC236}">
                  <a16:creationId xmlns:a16="http://schemas.microsoft.com/office/drawing/2014/main" xmlns="" id="{F06B0610-A0BA-4357-BA66-84A43AF60B07}"/>
                </a:ext>
              </a:extLst>
            </p:cNvPr>
            <p:cNvSpPr>
              <a:spLocks/>
            </p:cNvSpPr>
            <p:nvPr/>
          </p:nvSpPr>
          <p:spPr bwMode="auto">
            <a:xfrm>
              <a:off x="4655" y="1411"/>
              <a:ext cx="691" cy="694"/>
            </a:xfrm>
            <a:custGeom>
              <a:avLst/>
              <a:gdLst>
                <a:gd name="T0" fmla="*/ 2 w 693"/>
                <a:gd name="T1" fmla="*/ 326 h 697"/>
                <a:gd name="T2" fmla="*/ 69 w 693"/>
                <a:gd name="T3" fmla="*/ 110 h 697"/>
                <a:gd name="T4" fmla="*/ 246 w 693"/>
                <a:gd name="T5" fmla="*/ 73 h 697"/>
                <a:gd name="T6" fmla="*/ 366 w 693"/>
                <a:gd name="T7" fmla="*/ 108 h 697"/>
                <a:gd name="T8" fmla="*/ 368 w 693"/>
                <a:gd name="T9" fmla="*/ 108 h 697"/>
                <a:gd name="T10" fmla="*/ 368 w 693"/>
                <a:gd name="T11" fmla="*/ 108 h 697"/>
                <a:gd name="T12" fmla="*/ 368 w 693"/>
                <a:gd name="T13" fmla="*/ 108 h 697"/>
                <a:gd name="T14" fmla="*/ 368 w 693"/>
                <a:gd name="T15" fmla="*/ 108 h 697"/>
                <a:gd name="T16" fmla="*/ 368 w 693"/>
                <a:gd name="T17" fmla="*/ 108 h 697"/>
                <a:gd name="T18" fmla="*/ 371 w 693"/>
                <a:gd name="T19" fmla="*/ 108 h 697"/>
                <a:gd name="T20" fmla="*/ 623 w 693"/>
                <a:gd name="T21" fmla="*/ 106 h 697"/>
                <a:gd name="T22" fmla="*/ 691 w 693"/>
                <a:gd name="T23" fmla="*/ 326 h 697"/>
                <a:gd name="T24" fmla="*/ 568 w 693"/>
                <a:gd name="T25" fmla="*/ 617 h 697"/>
                <a:gd name="T26" fmla="*/ 350 w 693"/>
                <a:gd name="T27" fmla="*/ 697 h 697"/>
                <a:gd name="T28" fmla="*/ 327 w 693"/>
                <a:gd name="T29" fmla="*/ 697 h 697"/>
                <a:gd name="T30" fmla="*/ 113 w 693"/>
                <a:gd name="T31" fmla="*/ 617 h 697"/>
                <a:gd name="T32" fmla="*/ 2 w 693"/>
                <a:gd name="T33" fmla="*/ 3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3" h="697">
                  <a:moveTo>
                    <a:pt x="2" y="326"/>
                  </a:moveTo>
                  <a:cubicBezTo>
                    <a:pt x="0" y="245"/>
                    <a:pt x="17" y="160"/>
                    <a:pt x="69" y="110"/>
                  </a:cubicBezTo>
                  <a:cubicBezTo>
                    <a:pt x="120" y="61"/>
                    <a:pt x="184" y="43"/>
                    <a:pt x="246" y="73"/>
                  </a:cubicBezTo>
                  <a:cubicBezTo>
                    <a:pt x="273" y="87"/>
                    <a:pt x="333" y="108"/>
                    <a:pt x="366" y="108"/>
                  </a:cubicBezTo>
                  <a:cubicBezTo>
                    <a:pt x="366" y="108"/>
                    <a:pt x="367" y="108"/>
                    <a:pt x="368" y="108"/>
                  </a:cubicBezTo>
                  <a:cubicBezTo>
                    <a:pt x="368" y="108"/>
                    <a:pt x="368" y="108"/>
                    <a:pt x="368" y="108"/>
                  </a:cubicBezTo>
                  <a:cubicBezTo>
                    <a:pt x="368" y="108"/>
                    <a:pt x="368" y="108"/>
                    <a:pt x="368" y="108"/>
                  </a:cubicBezTo>
                  <a:cubicBezTo>
                    <a:pt x="368" y="108"/>
                    <a:pt x="368" y="108"/>
                    <a:pt x="368" y="108"/>
                  </a:cubicBezTo>
                  <a:cubicBezTo>
                    <a:pt x="368" y="108"/>
                    <a:pt x="368" y="108"/>
                    <a:pt x="368" y="108"/>
                  </a:cubicBezTo>
                  <a:cubicBezTo>
                    <a:pt x="369" y="108"/>
                    <a:pt x="370" y="108"/>
                    <a:pt x="371" y="108"/>
                  </a:cubicBezTo>
                  <a:cubicBezTo>
                    <a:pt x="480" y="109"/>
                    <a:pt x="513" y="0"/>
                    <a:pt x="623" y="106"/>
                  </a:cubicBezTo>
                  <a:cubicBezTo>
                    <a:pt x="674" y="157"/>
                    <a:pt x="693" y="245"/>
                    <a:pt x="691" y="326"/>
                  </a:cubicBezTo>
                  <a:cubicBezTo>
                    <a:pt x="690" y="437"/>
                    <a:pt x="643" y="546"/>
                    <a:pt x="568" y="617"/>
                  </a:cubicBezTo>
                  <a:cubicBezTo>
                    <a:pt x="507" y="674"/>
                    <a:pt x="429" y="696"/>
                    <a:pt x="350" y="697"/>
                  </a:cubicBezTo>
                  <a:cubicBezTo>
                    <a:pt x="342" y="697"/>
                    <a:pt x="334" y="697"/>
                    <a:pt x="327" y="697"/>
                  </a:cubicBezTo>
                  <a:cubicBezTo>
                    <a:pt x="249" y="695"/>
                    <a:pt x="173" y="673"/>
                    <a:pt x="113" y="617"/>
                  </a:cubicBezTo>
                  <a:cubicBezTo>
                    <a:pt x="38" y="546"/>
                    <a:pt x="3" y="437"/>
                    <a:pt x="2" y="326"/>
                  </a:cubicBezTo>
                  <a:close/>
                </a:path>
              </a:pathLst>
            </a:custGeom>
            <a:solidFill>
              <a:srgbClr val="E2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9">
              <a:extLst>
                <a:ext uri="{FF2B5EF4-FFF2-40B4-BE49-F238E27FC236}">
                  <a16:creationId xmlns:a16="http://schemas.microsoft.com/office/drawing/2014/main" xmlns="" id="{EC6C2E49-47C3-4A7F-96D6-D340D2F039C0}"/>
                </a:ext>
              </a:extLst>
            </p:cNvPr>
            <p:cNvSpPr>
              <a:spLocks/>
            </p:cNvSpPr>
            <p:nvPr/>
          </p:nvSpPr>
          <p:spPr bwMode="auto">
            <a:xfrm>
              <a:off x="4856" y="1222"/>
              <a:ext cx="169" cy="285"/>
            </a:xfrm>
            <a:custGeom>
              <a:avLst/>
              <a:gdLst>
                <a:gd name="T0" fmla="*/ 166 w 169"/>
                <a:gd name="T1" fmla="*/ 280 h 286"/>
                <a:gd name="T2" fmla="*/ 123 w 169"/>
                <a:gd name="T3" fmla="*/ 279 h 286"/>
                <a:gd name="T4" fmla="*/ 138 w 169"/>
                <a:gd name="T5" fmla="*/ 247 h 286"/>
                <a:gd name="T6" fmla="*/ 22 w 169"/>
                <a:gd name="T7" fmla="*/ 52 h 286"/>
                <a:gd name="T8" fmla="*/ 103 w 169"/>
                <a:gd name="T9" fmla="*/ 19 h 286"/>
                <a:gd name="T10" fmla="*/ 166 w 169"/>
                <a:gd name="T11" fmla="*/ 280 h 286"/>
              </a:gdLst>
              <a:ahLst/>
              <a:cxnLst>
                <a:cxn ang="0">
                  <a:pos x="T0" y="T1"/>
                </a:cxn>
                <a:cxn ang="0">
                  <a:pos x="T2" y="T3"/>
                </a:cxn>
                <a:cxn ang="0">
                  <a:pos x="T4" y="T5"/>
                </a:cxn>
                <a:cxn ang="0">
                  <a:pos x="T6" y="T7"/>
                </a:cxn>
                <a:cxn ang="0">
                  <a:pos x="T8" y="T9"/>
                </a:cxn>
                <a:cxn ang="0">
                  <a:pos x="T10" y="T11"/>
                </a:cxn>
              </a:cxnLst>
              <a:rect l="0" t="0" r="r" b="b"/>
              <a:pathLst>
                <a:path w="169" h="286">
                  <a:moveTo>
                    <a:pt x="166" y="280"/>
                  </a:moveTo>
                  <a:cubicBezTo>
                    <a:pt x="157" y="286"/>
                    <a:pt x="134" y="284"/>
                    <a:pt x="123" y="279"/>
                  </a:cubicBezTo>
                  <a:cubicBezTo>
                    <a:pt x="138" y="274"/>
                    <a:pt x="140" y="259"/>
                    <a:pt x="138" y="247"/>
                  </a:cubicBezTo>
                  <a:cubicBezTo>
                    <a:pt x="130" y="198"/>
                    <a:pt x="44" y="65"/>
                    <a:pt x="22" y="52"/>
                  </a:cubicBezTo>
                  <a:cubicBezTo>
                    <a:pt x="0" y="39"/>
                    <a:pt x="71" y="0"/>
                    <a:pt x="103" y="19"/>
                  </a:cubicBezTo>
                  <a:cubicBezTo>
                    <a:pt x="134" y="39"/>
                    <a:pt x="169" y="202"/>
                    <a:pt x="166" y="280"/>
                  </a:cubicBezTo>
                  <a:close/>
                </a:path>
              </a:pathLst>
            </a:custGeom>
            <a:solidFill>
              <a:srgbClr val="754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0">
              <a:extLst>
                <a:ext uri="{FF2B5EF4-FFF2-40B4-BE49-F238E27FC236}">
                  <a16:creationId xmlns:a16="http://schemas.microsoft.com/office/drawing/2014/main" xmlns="" id="{67AD209F-FE65-459C-88C9-462B6B0D1CF3}"/>
                </a:ext>
              </a:extLst>
            </p:cNvPr>
            <p:cNvSpPr>
              <a:spLocks/>
            </p:cNvSpPr>
            <p:nvPr/>
          </p:nvSpPr>
          <p:spPr bwMode="auto">
            <a:xfrm>
              <a:off x="4619" y="1468"/>
              <a:ext cx="257" cy="609"/>
            </a:xfrm>
            <a:custGeom>
              <a:avLst/>
              <a:gdLst>
                <a:gd name="T0" fmla="*/ 228 w 258"/>
                <a:gd name="T1" fmla="*/ 1 h 611"/>
                <a:gd name="T2" fmla="*/ 27 w 258"/>
                <a:gd name="T3" fmla="*/ 195 h 611"/>
                <a:gd name="T4" fmla="*/ 229 w 258"/>
                <a:gd name="T5" fmla="*/ 611 h 611"/>
                <a:gd name="T6" fmla="*/ 84 w 258"/>
                <a:gd name="T7" fmla="*/ 147 h 611"/>
                <a:gd name="T8" fmla="*/ 180 w 258"/>
                <a:gd name="T9" fmla="*/ 49 h 611"/>
                <a:gd name="T10" fmla="*/ 228 w 258"/>
                <a:gd name="T11" fmla="*/ 1 h 611"/>
              </a:gdLst>
              <a:ahLst/>
              <a:cxnLst>
                <a:cxn ang="0">
                  <a:pos x="T0" y="T1"/>
                </a:cxn>
                <a:cxn ang="0">
                  <a:pos x="T2" y="T3"/>
                </a:cxn>
                <a:cxn ang="0">
                  <a:pos x="T4" y="T5"/>
                </a:cxn>
                <a:cxn ang="0">
                  <a:pos x="T6" y="T7"/>
                </a:cxn>
                <a:cxn ang="0">
                  <a:pos x="T8" y="T9"/>
                </a:cxn>
                <a:cxn ang="0">
                  <a:pos x="T10" y="T11"/>
                </a:cxn>
              </a:cxnLst>
              <a:rect l="0" t="0" r="r" b="b"/>
              <a:pathLst>
                <a:path w="258" h="611">
                  <a:moveTo>
                    <a:pt x="228" y="1"/>
                  </a:moveTo>
                  <a:cubicBezTo>
                    <a:pt x="108" y="0"/>
                    <a:pt x="36" y="131"/>
                    <a:pt x="27" y="195"/>
                  </a:cubicBezTo>
                  <a:cubicBezTo>
                    <a:pt x="0" y="387"/>
                    <a:pt x="102" y="577"/>
                    <a:pt x="229" y="611"/>
                  </a:cubicBezTo>
                  <a:cubicBezTo>
                    <a:pt x="109" y="524"/>
                    <a:pt x="24" y="291"/>
                    <a:pt x="84" y="147"/>
                  </a:cubicBezTo>
                  <a:cubicBezTo>
                    <a:pt x="100" y="107"/>
                    <a:pt x="115" y="74"/>
                    <a:pt x="180" y="49"/>
                  </a:cubicBezTo>
                  <a:cubicBezTo>
                    <a:pt x="239" y="27"/>
                    <a:pt x="258" y="1"/>
                    <a:pt x="228" y="1"/>
                  </a:cubicBezTo>
                  <a:close/>
                </a:path>
              </a:pathLst>
            </a:custGeom>
            <a:solidFill>
              <a:srgbClr val="C12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1">
              <a:extLst>
                <a:ext uri="{FF2B5EF4-FFF2-40B4-BE49-F238E27FC236}">
                  <a16:creationId xmlns:a16="http://schemas.microsoft.com/office/drawing/2014/main" xmlns="" id="{B690F1AD-2C53-48EF-A504-E72B83DE3531}"/>
                </a:ext>
              </a:extLst>
            </p:cNvPr>
            <p:cNvSpPr>
              <a:spLocks/>
            </p:cNvSpPr>
            <p:nvPr/>
          </p:nvSpPr>
          <p:spPr bwMode="auto">
            <a:xfrm>
              <a:off x="4749" y="1546"/>
              <a:ext cx="100" cy="175"/>
            </a:xfrm>
            <a:custGeom>
              <a:avLst/>
              <a:gdLst>
                <a:gd name="T0" fmla="*/ 57 w 101"/>
                <a:gd name="T1" fmla="*/ 134 h 175"/>
                <a:gd name="T2" fmla="*/ 81 w 101"/>
                <a:gd name="T3" fmla="*/ 75 h 175"/>
                <a:gd name="T4" fmla="*/ 98 w 101"/>
                <a:gd name="T5" fmla="*/ 48 h 175"/>
                <a:gd name="T6" fmla="*/ 36 w 101"/>
                <a:gd name="T7" fmla="*/ 21 h 175"/>
                <a:gd name="T8" fmla="*/ 1 w 101"/>
                <a:gd name="T9" fmla="*/ 94 h 175"/>
                <a:gd name="T10" fmla="*/ 27 w 101"/>
                <a:gd name="T11" fmla="*/ 161 h 175"/>
                <a:gd name="T12" fmla="*/ 65 w 101"/>
                <a:gd name="T13" fmla="*/ 161 h 175"/>
                <a:gd name="T14" fmla="*/ 57 w 101"/>
                <a:gd name="T15" fmla="*/ 134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75">
                  <a:moveTo>
                    <a:pt x="57" y="134"/>
                  </a:moveTo>
                  <a:cubicBezTo>
                    <a:pt x="51" y="113"/>
                    <a:pt x="56" y="99"/>
                    <a:pt x="81" y="75"/>
                  </a:cubicBezTo>
                  <a:cubicBezTo>
                    <a:pt x="91" y="65"/>
                    <a:pt x="97" y="58"/>
                    <a:pt x="98" y="48"/>
                  </a:cubicBezTo>
                  <a:cubicBezTo>
                    <a:pt x="101" y="21"/>
                    <a:pt x="75" y="0"/>
                    <a:pt x="36" y="21"/>
                  </a:cubicBezTo>
                  <a:cubicBezTo>
                    <a:pt x="12" y="34"/>
                    <a:pt x="0" y="68"/>
                    <a:pt x="1" y="94"/>
                  </a:cubicBezTo>
                  <a:cubicBezTo>
                    <a:pt x="2" y="122"/>
                    <a:pt x="12" y="148"/>
                    <a:pt x="27" y="161"/>
                  </a:cubicBezTo>
                  <a:cubicBezTo>
                    <a:pt x="42" y="174"/>
                    <a:pt x="63" y="175"/>
                    <a:pt x="65" y="161"/>
                  </a:cubicBezTo>
                  <a:cubicBezTo>
                    <a:pt x="66" y="155"/>
                    <a:pt x="61" y="147"/>
                    <a:pt x="57" y="134"/>
                  </a:cubicBezTo>
                  <a:close/>
                </a:path>
              </a:pathLst>
            </a:custGeom>
            <a:solidFill>
              <a:srgbClr val="F59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2">
              <a:extLst>
                <a:ext uri="{FF2B5EF4-FFF2-40B4-BE49-F238E27FC236}">
                  <a16:creationId xmlns:a16="http://schemas.microsoft.com/office/drawing/2014/main" xmlns="" id="{5163D519-6884-45FB-AB26-71993E24D2B6}"/>
                </a:ext>
              </a:extLst>
            </p:cNvPr>
            <p:cNvSpPr>
              <a:spLocks/>
            </p:cNvSpPr>
            <p:nvPr/>
          </p:nvSpPr>
          <p:spPr bwMode="auto">
            <a:xfrm>
              <a:off x="5003" y="1228"/>
              <a:ext cx="301" cy="261"/>
            </a:xfrm>
            <a:custGeom>
              <a:avLst/>
              <a:gdLst>
                <a:gd name="T0" fmla="*/ 23 w 302"/>
                <a:gd name="T1" fmla="*/ 196 h 262"/>
                <a:gd name="T2" fmla="*/ 45 w 302"/>
                <a:gd name="T3" fmla="*/ 131 h 262"/>
                <a:gd name="T4" fmla="*/ 111 w 302"/>
                <a:gd name="T5" fmla="*/ 55 h 262"/>
                <a:gd name="T6" fmla="*/ 302 w 302"/>
                <a:gd name="T7" fmla="*/ 115 h 262"/>
                <a:gd name="T8" fmla="*/ 180 w 302"/>
                <a:gd name="T9" fmla="*/ 208 h 262"/>
                <a:gd name="T10" fmla="*/ 89 w 302"/>
                <a:gd name="T11" fmla="*/ 236 h 262"/>
                <a:gd name="T12" fmla="*/ 0 w 302"/>
                <a:gd name="T13" fmla="*/ 262 h 262"/>
                <a:gd name="T14" fmla="*/ 23 w 302"/>
                <a:gd name="T15" fmla="*/ 196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62">
                  <a:moveTo>
                    <a:pt x="23" y="196"/>
                  </a:moveTo>
                  <a:cubicBezTo>
                    <a:pt x="27" y="175"/>
                    <a:pt x="34" y="152"/>
                    <a:pt x="45" y="131"/>
                  </a:cubicBezTo>
                  <a:cubicBezTo>
                    <a:pt x="60" y="101"/>
                    <a:pt x="81" y="73"/>
                    <a:pt x="111" y="55"/>
                  </a:cubicBezTo>
                  <a:cubicBezTo>
                    <a:pt x="203" y="0"/>
                    <a:pt x="274" y="86"/>
                    <a:pt x="302" y="115"/>
                  </a:cubicBezTo>
                  <a:cubicBezTo>
                    <a:pt x="257" y="160"/>
                    <a:pt x="221" y="189"/>
                    <a:pt x="180" y="208"/>
                  </a:cubicBezTo>
                  <a:cubicBezTo>
                    <a:pt x="153" y="220"/>
                    <a:pt x="124" y="229"/>
                    <a:pt x="89" y="236"/>
                  </a:cubicBezTo>
                  <a:cubicBezTo>
                    <a:pt x="57" y="243"/>
                    <a:pt x="31" y="250"/>
                    <a:pt x="0" y="262"/>
                  </a:cubicBezTo>
                  <a:cubicBezTo>
                    <a:pt x="10" y="238"/>
                    <a:pt x="17" y="223"/>
                    <a:pt x="23" y="196"/>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3">
              <a:extLst>
                <a:ext uri="{FF2B5EF4-FFF2-40B4-BE49-F238E27FC236}">
                  <a16:creationId xmlns:a16="http://schemas.microsoft.com/office/drawing/2014/main" xmlns="" id="{017880E5-3DC1-4EEB-B18A-1EDE27582952}"/>
                </a:ext>
              </a:extLst>
            </p:cNvPr>
            <p:cNvSpPr>
              <a:spLocks/>
            </p:cNvSpPr>
            <p:nvPr/>
          </p:nvSpPr>
          <p:spPr bwMode="auto">
            <a:xfrm>
              <a:off x="5004" y="1252"/>
              <a:ext cx="284" cy="235"/>
            </a:xfrm>
            <a:custGeom>
              <a:avLst/>
              <a:gdLst>
                <a:gd name="T0" fmla="*/ 23 w 285"/>
                <a:gd name="T1" fmla="*/ 177 h 236"/>
                <a:gd name="T2" fmla="*/ 46 w 285"/>
                <a:gd name="T3" fmla="*/ 119 h 236"/>
                <a:gd name="T4" fmla="*/ 115 w 285"/>
                <a:gd name="T5" fmla="*/ 46 h 236"/>
                <a:gd name="T6" fmla="*/ 285 w 285"/>
                <a:gd name="T7" fmla="*/ 90 h 236"/>
                <a:gd name="T8" fmla="*/ 168 w 285"/>
                <a:gd name="T9" fmla="*/ 178 h 236"/>
                <a:gd name="T10" fmla="*/ 84 w 285"/>
                <a:gd name="T11" fmla="*/ 207 h 236"/>
                <a:gd name="T12" fmla="*/ 0 w 285"/>
                <a:gd name="T13" fmla="*/ 236 h 236"/>
                <a:gd name="T14" fmla="*/ 23 w 285"/>
                <a:gd name="T15" fmla="*/ 177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36">
                  <a:moveTo>
                    <a:pt x="23" y="177"/>
                  </a:moveTo>
                  <a:cubicBezTo>
                    <a:pt x="28" y="158"/>
                    <a:pt x="36" y="138"/>
                    <a:pt x="46" y="119"/>
                  </a:cubicBezTo>
                  <a:cubicBezTo>
                    <a:pt x="61" y="92"/>
                    <a:pt x="86" y="62"/>
                    <a:pt x="115" y="46"/>
                  </a:cubicBezTo>
                  <a:cubicBezTo>
                    <a:pt x="200" y="0"/>
                    <a:pt x="260" y="66"/>
                    <a:pt x="285" y="90"/>
                  </a:cubicBezTo>
                  <a:cubicBezTo>
                    <a:pt x="242" y="132"/>
                    <a:pt x="207" y="159"/>
                    <a:pt x="168" y="178"/>
                  </a:cubicBezTo>
                  <a:cubicBezTo>
                    <a:pt x="143" y="190"/>
                    <a:pt x="116" y="199"/>
                    <a:pt x="84" y="207"/>
                  </a:cubicBezTo>
                  <a:cubicBezTo>
                    <a:pt x="53" y="215"/>
                    <a:pt x="29" y="223"/>
                    <a:pt x="0" y="236"/>
                  </a:cubicBezTo>
                  <a:cubicBezTo>
                    <a:pt x="10" y="214"/>
                    <a:pt x="17" y="201"/>
                    <a:pt x="23" y="177"/>
                  </a:cubicBezTo>
                  <a:close/>
                </a:path>
              </a:pathLst>
            </a:custGeom>
            <a:solidFill>
              <a:srgbClr val="6B7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14">
              <a:extLst>
                <a:ext uri="{FF2B5EF4-FFF2-40B4-BE49-F238E27FC236}">
                  <a16:creationId xmlns:a16="http://schemas.microsoft.com/office/drawing/2014/main" xmlns="" id="{F5B8FB58-553B-4CA6-9E7D-1D4D4D072484}"/>
                </a:ext>
              </a:extLst>
            </p:cNvPr>
            <p:cNvSpPr>
              <a:spLocks/>
            </p:cNvSpPr>
            <p:nvPr/>
          </p:nvSpPr>
          <p:spPr bwMode="auto">
            <a:xfrm>
              <a:off x="5003" y="1310"/>
              <a:ext cx="288" cy="179"/>
            </a:xfrm>
            <a:custGeom>
              <a:avLst/>
              <a:gdLst>
                <a:gd name="T0" fmla="*/ 2 w 289"/>
                <a:gd name="T1" fmla="*/ 175 h 180"/>
                <a:gd name="T2" fmla="*/ 289 w 289"/>
                <a:gd name="T3" fmla="*/ 32 h 180"/>
                <a:gd name="T4" fmla="*/ 12 w 289"/>
                <a:gd name="T5" fmla="*/ 176 h 180"/>
                <a:gd name="T6" fmla="*/ 0 w 289"/>
                <a:gd name="T7" fmla="*/ 180 h 180"/>
                <a:gd name="T8" fmla="*/ 2 w 289"/>
                <a:gd name="T9" fmla="*/ 175 h 180"/>
              </a:gdLst>
              <a:ahLst/>
              <a:cxnLst>
                <a:cxn ang="0">
                  <a:pos x="T0" y="T1"/>
                </a:cxn>
                <a:cxn ang="0">
                  <a:pos x="T2" y="T3"/>
                </a:cxn>
                <a:cxn ang="0">
                  <a:pos x="T4" y="T5"/>
                </a:cxn>
                <a:cxn ang="0">
                  <a:pos x="T6" y="T7"/>
                </a:cxn>
                <a:cxn ang="0">
                  <a:pos x="T8" y="T9"/>
                </a:cxn>
              </a:cxnLst>
              <a:rect l="0" t="0" r="r" b="b"/>
              <a:pathLst>
                <a:path w="289" h="180">
                  <a:moveTo>
                    <a:pt x="2" y="175"/>
                  </a:moveTo>
                  <a:cubicBezTo>
                    <a:pt x="75" y="57"/>
                    <a:pt x="162" y="0"/>
                    <a:pt x="289" y="32"/>
                  </a:cubicBezTo>
                  <a:cubicBezTo>
                    <a:pt x="165" y="25"/>
                    <a:pt x="84" y="68"/>
                    <a:pt x="12" y="176"/>
                  </a:cubicBezTo>
                  <a:cubicBezTo>
                    <a:pt x="0" y="180"/>
                    <a:pt x="0" y="180"/>
                    <a:pt x="0" y="180"/>
                  </a:cubicBezTo>
                  <a:cubicBezTo>
                    <a:pt x="2" y="175"/>
                    <a:pt x="2" y="175"/>
                    <a:pt x="2" y="17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Rectangle 12">
            <a:extLst>
              <a:ext uri="{FF2B5EF4-FFF2-40B4-BE49-F238E27FC236}">
                <a16:creationId xmlns:a16="http://schemas.microsoft.com/office/drawing/2014/main" xmlns="" id="{40D85239-4AAD-44C5-ADB0-5475AD3C12C1}"/>
              </a:ext>
            </a:extLst>
          </p:cNvPr>
          <p:cNvSpPr/>
          <p:nvPr/>
        </p:nvSpPr>
        <p:spPr>
          <a:xfrm>
            <a:off x="-72265" y="-33629"/>
            <a:ext cx="12308785" cy="695936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 name="connsiteX0" fmla="*/ 1374951 w 13606365"/>
              <a:gd name="connsiteY0" fmla="*/ 0 h 6548369"/>
              <a:gd name="connsiteX1" fmla="*/ 13606364 w 13606365"/>
              <a:gd name="connsiteY1" fmla="*/ 5693540 h 6548369"/>
              <a:gd name="connsiteX2" fmla="*/ 13606365 w 13606365"/>
              <a:gd name="connsiteY2" fmla="*/ 6505268 h 6548369"/>
              <a:gd name="connsiteX3" fmla="*/ 6 w 13606365"/>
              <a:gd name="connsiteY3" fmla="*/ 6548369 h 6548369"/>
              <a:gd name="connsiteX4" fmla="*/ 1374951 w 13606365"/>
              <a:gd name="connsiteY4" fmla="*/ 0 h 6548369"/>
              <a:gd name="connsiteX0" fmla="*/ 400932 w 13606381"/>
              <a:gd name="connsiteY0" fmla="*/ 0 h 7005569"/>
              <a:gd name="connsiteX1" fmla="*/ 13606380 w 13606381"/>
              <a:gd name="connsiteY1" fmla="*/ 6150740 h 7005569"/>
              <a:gd name="connsiteX2" fmla="*/ 13606381 w 13606381"/>
              <a:gd name="connsiteY2" fmla="*/ 6962468 h 7005569"/>
              <a:gd name="connsiteX3" fmla="*/ 22 w 13606381"/>
              <a:gd name="connsiteY3" fmla="*/ 7005569 h 7005569"/>
              <a:gd name="connsiteX4" fmla="*/ 400932 w 13606381"/>
              <a:gd name="connsiteY4" fmla="*/ 0 h 7005569"/>
              <a:gd name="connsiteX0" fmla="*/ 460565 w 13606379"/>
              <a:gd name="connsiteY0" fmla="*/ 0 h 7005569"/>
              <a:gd name="connsiteX1" fmla="*/ 13606378 w 13606379"/>
              <a:gd name="connsiteY1" fmla="*/ 6150740 h 7005569"/>
              <a:gd name="connsiteX2" fmla="*/ 13606379 w 13606379"/>
              <a:gd name="connsiteY2" fmla="*/ 6962468 h 7005569"/>
              <a:gd name="connsiteX3" fmla="*/ 20 w 13606379"/>
              <a:gd name="connsiteY3" fmla="*/ 7005569 h 7005569"/>
              <a:gd name="connsiteX4" fmla="*/ 460565 w 13606379"/>
              <a:gd name="connsiteY4" fmla="*/ 0 h 7005569"/>
              <a:gd name="connsiteX0" fmla="*/ 1462218 w 14608032"/>
              <a:gd name="connsiteY0" fmla="*/ 734935 h 7740504"/>
              <a:gd name="connsiteX1" fmla="*/ 14608031 w 14608032"/>
              <a:gd name="connsiteY1" fmla="*/ 6885675 h 7740504"/>
              <a:gd name="connsiteX2" fmla="*/ 14608032 w 14608032"/>
              <a:gd name="connsiteY2" fmla="*/ 7697403 h 7740504"/>
              <a:gd name="connsiteX3" fmla="*/ 1001673 w 14608032"/>
              <a:gd name="connsiteY3" fmla="*/ 7740504 h 7740504"/>
              <a:gd name="connsiteX4" fmla="*/ 967184 w 14608032"/>
              <a:gd name="connsiteY4" fmla="*/ 826542 h 7740504"/>
              <a:gd name="connsiteX5" fmla="*/ 1462218 w 14608032"/>
              <a:gd name="connsiteY5" fmla="*/ 734935 h 7740504"/>
              <a:gd name="connsiteX0" fmla="*/ 1462218 w 14608032"/>
              <a:gd name="connsiteY0" fmla="*/ 382613 h 7388182"/>
              <a:gd name="connsiteX1" fmla="*/ 14608031 w 14608032"/>
              <a:gd name="connsiteY1" fmla="*/ 6533353 h 7388182"/>
              <a:gd name="connsiteX2" fmla="*/ 14608032 w 14608032"/>
              <a:gd name="connsiteY2" fmla="*/ 7345081 h 7388182"/>
              <a:gd name="connsiteX3" fmla="*/ 1001673 w 14608032"/>
              <a:gd name="connsiteY3" fmla="*/ 7388182 h 7388182"/>
              <a:gd name="connsiteX4" fmla="*/ 967184 w 14608032"/>
              <a:gd name="connsiteY4" fmla="*/ 474220 h 7388182"/>
              <a:gd name="connsiteX5" fmla="*/ 1462218 w 14608032"/>
              <a:gd name="connsiteY5" fmla="*/ 382613 h 7388182"/>
              <a:gd name="connsiteX0" fmla="*/ 1462218 w 14608032"/>
              <a:gd name="connsiteY0" fmla="*/ 0 h 7005569"/>
              <a:gd name="connsiteX1" fmla="*/ 14608031 w 14608032"/>
              <a:gd name="connsiteY1" fmla="*/ 6150740 h 7005569"/>
              <a:gd name="connsiteX2" fmla="*/ 14608032 w 14608032"/>
              <a:gd name="connsiteY2" fmla="*/ 6962468 h 7005569"/>
              <a:gd name="connsiteX3" fmla="*/ 1001673 w 14608032"/>
              <a:gd name="connsiteY3" fmla="*/ 7005569 h 7005569"/>
              <a:gd name="connsiteX4" fmla="*/ 967184 w 14608032"/>
              <a:gd name="connsiteY4" fmla="*/ 91607 h 7005569"/>
              <a:gd name="connsiteX5" fmla="*/ 1462218 w 14608032"/>
              <a:gd name="connsiteY5" fmla="*/ 0 h 7005569"/>
              <a:gd name="connsiteX0" fmla="*/ 1519368 w 14608032"/>
              <a:gd name="connsiteY0" fmla="*/ 0 h 6967469"/>
              <a:gd name="connsiteX1" fmla="*/ 14608031 w 14608032"/>
              <a:gd name="connsiteY1" fmla="*/ 6112640 h 6967469"/>
              <a:gd name="connsiteX2" fmla="*/ 14608032 w 14608032"/>
              <a:gd name="connsiteY2" fmla="*/ 6924368 h 6967469"/>
              <a:gd name="connsiteX3" fmla="*/ 1001673 w 14608032"/>
              <a:gd name="connsiteY3" fmla="*/ 6967469 h 6967469"/>
              <a:gd name="connsiteX4" fmla="*/ 967184 w 14608032"/>
              <a:gd name="connsiteY4" fmla="*/ 53507 h 6967469"/>
              <a:gd name="connsiteX5" fmla="*/ 1519368 w 14608032"/>
              <a:gd name="connsiteY5" fmla="*/ 0 h 6967469"/>
              <a:gd name="connsiteX0" fmla="*/ 1519368 w 14608032"/>
              <a:gd name="connsiteY0" fmla="*/ 0 h 6967469"/>
              <a:gd name="connsiteX1" fmla="*/ 14608031 w 14608032"/>
              <a:gd name="connsiteY1" fmla="*/ 6112640 h 6967469"/>
              <a:gd name="connsiteX2" fmla="*/ 14608032 w 14608032"/>
              <a:gd name="connsiteY2" fmla="*/ 6924368 h 6967469"/>
              <a:gd name="connsiteX3" fmla="*/ 1001673 w 14608032"/>
              <a:gd name="connsiteY3" fmla="*/ 6967469 h 6967469"/>
              <a:gd name="connsiteX4" fmla="*/ 967184 w 14608032"/>
              <a:gd name="connsiteY4" fmla="*/ 53507 h 6967469"/>
              <a:gd name="connsiteX5" fmla="*/ 1519368 w 14608032"/>
              <a:gd name="connsiteY5" fmla="*/ 0 h 6967469"/>
              <a:gd name="connsiteX0" fmla="*/ 1527200 w 14615864"/>
              <a:gd name="connsiteY0" fmla="*/ 0 h 6967469"/>
              <a:gd name="connsiteX1" fmla="*/ 14615863 w 14615864"/>
              <a:gd name="connsiteY1" fmla="*/ 6112640 h 6967469"/>
              <a:gd name="connsiteX2" fmla="*/ 14615864 w 14615864"/>
              <a:gd name="connsiteY2" fmla="*/ 6924368 h 6967469"/>
              <a:gd name="connsiteX3" fmla="*/ 1009505 w 14615864"/>
              <a:gd name="connsiteY3" fmla="*/ 6967469 h 6967469"/>
              <a:gd name="connsiteX4" fmla="*/ 946441 w 14615864"/>
              <a:gd name="connsiteY4" fmla="*/ 5882 h 6967469"/>
              <a:gd name="connsiteX5" fmla="*/ 1527200 w 14615864"/>
              <a:gd name="connsiteY5" fmla="*/ 0 h 6967469"/>
              <a:gd name="connsiteX0" fmla="*/ 1527200 w 14615864"/>
              <a:gd name="connsiteY0" fmla="*/ 0 h 6967469"/>
              <a:gd name="connsiteX1" fmla="*/ 14615863 w 14615864"/>
              <a:gd name="connsiteY1" fmla="*/ 6112640 h 6967469"/>
              <a:gd name="connsiteX2" fmla="*/ 14615864 w 14615864"/>
              <a:gd name="connsiteY2" fmla="*/ 6924368 h 6967469"/>
              <a:gd name="connsiteX3" fmla="*/ 1009505 w 14615864"/>
              <a:gd name="connsiteY3" fmla="*/ 6967469 h 6967469"/>
              <a:gd name="connsiteX4" fmla="*/ 946441 w 14615864"/>
              <a:gd name="connsiteY4" fmla="*/ 5882 h 6967469"/>
              <a:gd name="connsiteX5" fmla="*/ 1527200 w 14615864"/>
              <a:gd name="connsiteY5" fmla="*/ 0 h 6967469"/>
              <a:gd name="connsiteX0" fmla="*/ 606451 w 13695115"/>
              <a:gd name="connsiteY0" fmla="*/ 0 h 6967469"/>
              <a:gd name="connsiteX1" fmla="*/ 13695114 w 13695115"/>
              <a:gd name="connsiteY1" fmla="*/ 6112640 h 6967469"/>
              <a:gd name="connsiteX2" fmla="*/ 13695115 w 13695115"/>
              <a:gd name="connsiteY2" fmla="*/ 6924368 h 6967469"/>
              <a:gd name="connsiteX3" fmla="*/ 88756 w 13695115"/>
              <a:gd name="connsiteY3" fmla="*/ 6967469 h 6967469"/>
              <a:gd name="connsiteX4" fmla="*/ 25692 w 13695115"/>
              <a:gd name="connsiteY4" fmla="*/ 5882 h 6967469"/>
              <a:gd name="connsiteX5" fmla="*/ 606451 w 13695115"/>
              <a:gd name="connsiteY5" fmla="*/ 0 h 6967469"/>
              <a:gd name="connsiteX0" fmla="*/ 580759 w 13669423"/>
              <a:gd name="connsiteY0" fmla="*/ 0 h 6967469"/>
              <a:gd name="connsiteX1" fmla="*/ 13669422 w 13669423"/>
              <a:gd name="connsiteY1" fmla="*/ 6112640 h 6967469"/>
              <a:gd name="connsiteX2" fmla="*/ 13669423 w 13669423"/>
              <a:gd name="connsiteY2" fmla="*/ 6924368 h 6967469"/>
              <a:gd name="connsiteX3" fmla="*/ 63064 w 13669423"/>
              <a:gd name="connsiteY3" fmla="*/ 6967469 h 6967469"/>
              <a:gd name="connsiteX4" fmla="*/ 0 w 13669423"/>
              <a:gd name="connsiteY4" fmla="*/ 5882 h 6967469"/>
              <a:gd name="connsiteX5" fmla="*/ 580759 w 13669423"/>
              <a:gd name="connsiteY5" fmla="*/ 0 h 6967469"/>
              <a:gd name="connsiteX0" fmla="*/ 580759 w 13669423"/>
              <a:gd name="connsiteY0" fmla="*/ 0 h 6967469"/>
              <a:gd name="connsiteX1" fmla="*/ 13669422 w 13669423"/>
              <a:gd name="connsiteY1" fmla="*/ 6112640 h 6967469"/>
              <a:gd name="connsiteX2" fmla="*/ 13669423 w 13669423"/>
              <a:gd name="connsiteY2" fmla="*/ 6924368 h 6967469"/>
              <a:gd name="connsiteX3" fmla="*/ 63064 w 13669423"/>
              <a:gd name="connsiteY3" fmla="*/ 6967469 h 6967469"/>
              <a:gd name="connsiteX4" fmla="*/ 0 w 13669423"/>
              <a:gd name="connsiteY4" fmla="*/ 5882 h 6967469"/>
              <a:gd name="connsiteX5" fmla="*/ 580759 w 13669423"/>
              <a:gd name="connsiteY5" fmla="*/ 0 h 6967469"/>
              <a:gd name="connsiteX0" fmla="*/ 580759 w 13669423"/>
              <a:gd name="connsiteY0" fmla="*/ 0 h 6967469"/>
              <a:gd name="connsiteX1" fmla="*/ 13669422 w 13669423"/>
              <a:gd name="connsiteY1" fmla="*/ 6112640 h 6967469"/>
              <a:gd name="connsiteX2" fmla="*/ 13669423 w 13669423"/>
              <a:gd name="connsiteY2" fmla="*/ 6924368 h 6967469"/>
              <a:gd name="connsiteX3" fmla="*/ 63064 w 13669423"/>
              <a:gd name="connsiteY3" fmla="*/ 6967469 h 6967469"/>
              <a:gd name="connsiteX4" fmla="*/ 0 w 13669423"/>
              <a:gd name="connsiteY4" fmla="*/ 5882 h 6967469"/>
              <a:gd name="connsiteX5" fmla="*/ 580759 w 13669423"/>
              <a:gd name="connsiteY5" fmla="*/ 0 h 6967469"/>
              <a:gd name="connsiteX0" fmla="*/ 580759 w 13669423"/>
              <a:gd name="connsiteY0" fmla="*/ 0 h 6967469"/>
              <a:gd name="connsiteX1" fmla="*/ 13669422 w 13669423"/>
              <a:gd name="connsiteY1" fmla="*/ 6112640 h 6967469"/>
              <a:gd name="connsiteX2" fmla="*/ 13669423 w 13669423"/>
              <a:gd name="connsiteY2" fmla="*/ 6924368 h 6967469"/>
              <a:gd name="connsiteX3" fmla="*/ 63064 w 13669423"/>
              <a:gd name="connsiteY3" fmla="*/ 6967469 h 6967469"/>
              <a:gd name="connsiteX4" fmla="*/ 0 w 13669423"/>
              <a:gd name="connsiteY4" fmla="*/ 5882 h 6967469"/>
              <a:gd name="connsiteX5" fmla="*/ 580759 w 136694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24964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24964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34489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34489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34489 w 13631323"/>
              <a:gd name="connsiteY3" fmla="*/ 6967469 h 6967469"/>
              <a:gd name="connsiteX4" fmla="*/ 0 w 13631323"/>
              <a:gd name="connsiteY4" fmla="*/ 5882 h 6967469"/>
              <a:gd name="connsiteX5" fmla="*/ 542659 w 13631323"/>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15439 w 13631323"/>
              <a:gd name="connsiteY3" fmla="*/ 6967469 h 6967469"/>
              <a:gd name="connsiteX4" fmla="*/ 0 w 13631323"/>
              <a:gd name="connsiteY4" fmla="*/ 5882 h 6967469"/>
              <a:gd name="connsiteX5" fmla="*/ 542659 w 13631323"/>
              <a:gd name="connsiteY5" fmla="*/ 0 h 6967469"/>
              <a:gd name="connsiteX0" fmla="*/ 552184 w 13640848"/>
              <a:gd name="connsiteY0" fmla="*/ 0 h 6967469"/>
              <a:gd name="connsiteX1" fmla="*/ 13640847 w 13640848"/>
              <a:gd name="connsiteY1" fmla="*/ 6112640 h 6967469"/>
              <a:gd name="connsiteX2" fmla="*/ 13640848 w 13640848"/>
              <a:gd name="connsiteY2" fmla="*/ 6924368 h 6967469"/>
              <a:gd name="connsiteX3" fmla="*/ 24964 w 13640848"/>
              <a:gd name="connsiteY3" fmla="*/ 6967469 h 6967469"/>
              <a:gd name="connsiteX4" fmla="*/ 0 w 13640848"/>
              <a:gd name="connsiteY4" fmla="*/ 5882 h 6967469"/>
              <a:gd name="connsiteX5" fmla="*/ 552184 w 13640848"/>
              <a:gd name="connsiteY5" fmla="*/ 0 h 6967469"/>
              <a:gd name="connsiteX0" fmla="*/ 542659 w 13631323"/>
              <a:gd name="connsiteY0" fmla="*/ 0 h 6967469"/>
              <a:gd name="connsiteX1" fmla="*/ 13631322 w 13631323"/>
              <a:gd name="connsiteY1" fmla="*/ 6112640 h 6967469"/>
              <a:gd name="connsiteX2" fmla="*/ 13631323 w 13631323"/>
              <a:gd name="connsiteY2" fmla="*/ 6924368 h 6967469"/>
              <a:gd name="connsiteX3" fmla="*/ 15439 w 13631323"/>
              <a:gd name="connsiteY3" fmla="*/ 6967469 h 6967469"/>
              <a:gd name="connsiteX4" fmla="*/ 0 w 13631323"/>
              <a:gd name="connsiteY4" fmla="*/ 5882 h 6967469"/>
              <a:gd name="connsiteX5" fmla="*/ 542659 w 13631323"/>
              <a:gd name="connsiteY5" fmla="*/ 0 h 6967469"/>
              <a:gd name="connsiteX0" fmla="*/ 1541609 w 14630273"/>
              <a:gd name="connsiteY0" fmla="*/ 0 h 6967469"/>
              <a:gd name="connsiteX1" fmla="*/ 14630272 w 14630273"/>
              <a:gd name="connsiteY1" fmla="*/ 6112640 h 6967469"/>
              <a:gd name="connsiteX2" fmla="*/ 14630273 w 14630273"/>
              <a:gd name="connsiteY2" fmla="*/ 6924368 h 6967469"/>
              <a:gd name="connsiteX3" fmla="*/ 1014389 w 14630273"/>
              <a:gd name="connsiteY3" fmla="*/ 6967469 h 6967469"/>
              <a:gd name="connsiteX4" fmla="*/ 995315 w 14630273"/>
              <a:gd name="connsiteY4" fmla="*/ 4131496 h 6967469"/>
              <a:gd name="connsiteX5" fmla="*/ 998950 w 14630273"/>
              <a:gd name="connsiteY5" fmla="*/ 5882 h 6967469"/>
              <a:gd name="connsiteX6" fmla="*/ 1541609 w 14630273"/>
              <a:gd name="connsiteY6" fmla="*/ 0 h 6967469"/>
              <a:gd name="connsiteX0" fmla="*/ 1541609 w 14630273"/>
              <a:gd name="connsiteY0" fmla="*/ 0 h 6967469"/>
              <a:gd name="connsiteX1" fmla="*/ 14630272 w 14630273"/>
              <a:gd name="connsiteY1" fmla="*/ 6112640 h 6967469"/>
              <a:gd name="connsiteX2" fmla="*/ 14630273 w 14630273"/>
              <a:gd name="connsiteY2" fmla="*/ 6924368 h 6967469"/>
              <a:gd name="connsiteX3" fmla="*/ 7074382 w 14630273"/>
              <a:gd name="connsiteY3" fmla="*/ 6959362 h 6967469"/>
              <a:gd name="connsiteX4" fmla="*/ 1014389 w 14630273"/>
              <a:gd name="connsiteY4" fmla="*/ 6967469 h 6967469"/>
              <a:gd name="connsiteX5" fmla="*/ 995315 w 14630273"/>
              <a:gd name="connsiteY5" fmla="*/ 4131496 h 6967469"/>
              <a:gd name="connsiteX6" fmla="*/ 998950 w 14630273"/>
              <a:gd name="connsiteY6" fmla="*/ 5882 h 6967469"/>
              <a:gd name="connsiteX7" fmla="*/ 1541609 w 14630273"/>
              <a:gd name="connsiteY7" fmla="*/ 0 h 6967469"/>
              <a:gd name="connsiteX0" fmla="*/ 584692 w 13673356"/>
              <a:gd name="connsiteY0" fmla="*/ 0 h 6959362"/>
              <a:gd name="connsiteX1" fmla="*/ 13673355 w 13673356"/>
              <a:gd name="connsiteY1" fmla="*/ 6112640 h 6959362"/>
              <a:gd name="connsiteX2" fmla="*/ 13673356 w 13673356"/>
              <a:gd name="connsiteY2" fmla="*/ 6924368 h 6959362"/>
              <a:gd name="connsiteX3" fmla="*/ 6117465 w 13673356"/>
              <a:gd name="connsiteY3" fmla="*/ 6959362 h 6959362"/>
              <a:gd name="connsiteX4" fmla="*/ 38398 w 13673356"/>
              <a:gd name="connsiteY4" fmla="*/ 4131496 h 6959362"/>
              <a:gd name="connsiteX5" fmla="*/ 42033 w 13673356"/>
              <a:gd name="connsiteY5" fmla="*/ 5882 h 6959362"/>
              <a:gd name="connsiteX6" fmla="*/ 584692 w 13673356"/>
              <a:gd name="connsiteY6" fmla="*/ 0 h 6959362"/>
              <a:gd name="connsiteX0" fmla="*/ 584692 w 13673356"/>
              <a:gd name="connsiteY0" fmla="*/ 0 h 6959362"/>
              <a:gd name="connsiteX1" fmla="*/ 13663081 w 13673356"/>
              <a:gd name="connsiteY1" fmla="*/ 6153737 h 6959362"/>
              <a:gd name="connsiteX2" fmla="*/ 13673356 w 13673356"/>
              <a:gd name="connsiteY2" fmla="*/ 6924368 h 6959362"/>
              <a:gd name="connsiteX3" fmla="*/ 6117465 w 13673356"/>
              <a:gd name="connsiteY3" fmla="*/ 6959362 h 6959362"/>
              <a:gd name="connsiteX4" fmla="*/ 38398 w 13673356"/>
              <a:gd name="connsiteY4" fmla="*/ 4131496 h 6959362"/>
              <a:gd name="connsiteX5" fmla="*/ 42033 w 13673356"/>
              <a:gd name="connsiteY5" fmla="*/ 5882 h 6959362"/>
              <a:gd name="connsiteX6" fmla="*/ 584692 w 13673356"/>
              <a:gd name="connsiteY6" fmla="*/ 0 h 6959362"/>
              <a:gd name="connsiteX0" fmla="*/ 584692 w 13673356"/>
              <a:gd name="connsiteY0" fmla="*/ 0 h 6959362"/>
              <a:gd name="connsiteX1" fmla="*/ 13663081 w 13673356"/>
              <a:gd name="connsiteY1" fmla="*/ 6153737 h 6959362"/>
              <a:gd name="connsiteX2" fmla="*/ 13673356 w 13673356"/>
              <a:gd name="connsiteY2" fmla="*/ 6924368 h 6959362"/>
              <a:gd name="connsiteX3" fmla="*/ 6117465 w 13673356"/>
              <a:gd name="connsiteY3" fmla="*/ 6959362 h 6959362"/>
              <a:gd name="connsiteX4" fmla="*/ 38398 w 13673356"/>
              <a:gd name="connsiteY4" fmla="*/ 4131496 h 6959362"/>
              <a:gd name="connsiteX5" fmla="*/ 42033 w 13673356"/>
              <a:gd name="connsiteY5" fmla="*/ 5882 h 6959362"/>
              <a:gd name="connsiteX6" fmla="*/ 584692 w 13673356"/>
              <a:gd name="connsiteY6" fmla="*/ 0 h 6959362"/>
              <a:gd name="connsiteX0" fmla="*/ 584692 w 13673356"/>
              <a:gd name="connsiteY0" fmla="*/ 0 h 6959362"/>
              <a:gd name="connsiteX1" fmla="*/ 12319060 w 13673356"/>
              <a:gd name="connsiteY1" fmla="*/ 5520029 h 6959362"/>
              <a:gd name="connsiteX2" fmla="*/ 13663081 w 13673356"/>
              <a:gd name="connsiteY2" fmla="*/ 6153737 h 6959362"/>
              <a:gd name="connsiteX3" fmla="*/ 13673356 w 13673356"/>
              <a:gd name="connsiteY3" fmla="*/ 6924368 h 6959362"/>
              <a:gd name="connsiteX4" fmla="*/ 6117465 w 13673356"/>
              <a:gd name="connsiteY4" fmla="*/ 6959362 h 6959362"/>
              <a:gd name="connsiteX5" fmla="*/ 38398 w 13673356"/>
              <a:gd name="connsiteY5" fmla="*/ 4131496 h 6959362"/>
              <a:gd name="connsiteX6" fmla="*/ 42033 w 13673356"/>
              <a:gd name="connsiteY6" fmla="*/ 5882 h 6959362"/>
              <a:gd name="connsiteX7" fmla="*/ 584692 w 13673356"/>
              <a:gd name="connsiteY7" fmla="*/ 0 h 6959362"/>
              <a:gd name="connsiteX0" fmla="*/ 584692 w 13673356"/>
              <a:gd name="connsiteY0" fmla="*/ 0 h 6959362"/>
              <a:gd name="connsiteX1" fmla="*/ 12319060 w 13673356"/>
              <a:gd name="connsiteY1" fmla="*/ 5520029 h 6959362"/>
              <a:gd name="connsiteX2" fmla="*/ 13663081 w 13673356"/>
              <a:gd name="connsiteY2" fmla="*/ 6153737 h 6959362"/>
              <a:gd name="connsiteX3" fmla="*/ 13673356 w 13673356"/>
              <a:gd name="connsiteY3" fmla="*/ 6924368 h 6959362"/>
              <a:gd name="connsiteX4" fmla="*/ 12370430 w 13673356"/>
              <a:gd name="connsiteY4" fmla="*/ 6937863 h 6959362"/>
              <a:gd name="connsiteX5" fmla="*/ 6117465 w 13673356"/>
              <a:gd name="connsiteY5" fmla="*/ 6959362 h 6959362"/>
              <a:gd name="connsiteX6" fmla="*/ 38398 w 13673356"/>
              <a:gd name="connsiteY6" fmla="*/ 4131496 h 6959362"/>
              <a:gd name="connsiteX7" fmla="*/ 42033 w 13673356"/>
              <a:gd name="connsiteY7" fmla="*/ 5882 h 6959362"/>
              <a:gd name="connsiteX8" fmla="*/ 584692 w 13673356"/>
              <a:gd name="connsiteY8" fmla="*/ 0 h 6959362"/>
              <a:gd name="connsiteX0" fmla="*/ 584692 w 13663830"/>
              <a:gd name="connsiteY0" fmla="*/ 0 h 6959362"/>
              <a:gd name="connsiteX1" fmla="*/ 12319060 w 13663830"/>
              <a:gd name="connsiteY1" fmla="*/ 5520029 h 6959362"/>
              <a:gd name="connsiteX2" fmla="*/ 13663081 w 13663830"/>
              <a:gd name="connsiteY2" fmla="*/ 6153737 h 6959362"/>
              <a:gd name="connsiteX3" fmla="*/ 12370430 w 13663830"/>
              <a:gd name="connsiteY3" fmla="*/ 6937863 h 6959362"/>
              <a:gd name="connsiteX4" fmla="*/ 6117465 w 13663830"/>
              <a:gd name="connsiteY4" fmla="*/ 6959362 h 6959362"/>
              <a:gd name="connsiteX5" fmla="*/ 38398 w 13663830"/>
              <a:gd name="connsiteY5" fmla="*/ 4131496 h 6959362"/>
              <a:gd name="connsiteX6" fmla="*/ 42033 w 13663830"/>
              <a:gd name="connsiteY6" fmla="*/ 5882 h 6959362"/>
              <a:gd name="connsiteX7" fmla="*/ 584692 w 13663830"/>
              <a:gd name="connsiteY7" fmla="*/ 0 h 6959362"/>
              <a:gd name="connsiteX0" fmla="*/ 584692 w 12370430"/>
              <a:gd name="connsiteY0" fmla="*/ 0 h 6959362"/>
              <a:gd name="connsiteX1" fmla="*/ 12319060 w 12370430"/>
              <a:gd name="connsiteY1" fmla="*/ 5520029 h 6959362"/>
              <a:gd name="connsiteX2" fmla="*/ 12370430 w 12370430"/>
              <a:gd name="connsiteY2" fmla="*/ 6937863 h 6959362"/>
              <a:gd name="connsiteX3" fmla="*/ 6117465 w 12370430"/>
              <a:gd name="connsiteY3" fmla="*/ 6959362 h 6959362"/>
              <a:gd name="connsiteX4" fmla="*/ 38398 w 12370430"/>
              <a:gd name="connsiteY4" fmla="*/ 4131496 h 6959362"/>
              <a:gd name="connsiteX5" fmla="*/ 42033 w 12370430"/>
              <a:gd name="connsiteY5" fmla="*/ 5882 h 6959362"/>
              <a:gd name="connsiteX6" fmla="*/ 584692 w 12370430"/>
              <a:gd name="connsiteY6" fmla="*/ 0 h 6959362"/>
              <a:gd name="connsiteX0" fmla="*/ 584692 w 12319060"/>
              <a:gd name="connsiteY0" fmla="*/ 0 h 6959362"/>
              <a:gd name="connsiteX1" fmla="*/ 12319060 w 12319060"/>
              <a:gd name="connsiteY1" fmla="*/ 5520029 h 6959362"/>
              <a:gd name="connsiteX2" fmla="*/ 12319060 w 12319060"/>
              <a:gd name="connsiteY2" fmla="*/ 6937863 h 6959362"/>
              <a:gd name="connsiteX3" fmla="*/ 6117465 w 12319060"/>
              <a:gd name="connsiteY3" fmla="*/ 6959362 h 6959362"/>
              <a:gd name="connsiteX4" fmla="*/ 38398 w 12319060"/>
              <a:gd name="connsiteY4" fmla="*/ 4131496 h 6959362"/>
              <a:gd name="connsiteX5" fmla="*/ 42033 w 12319060"/>
              <a:gd name="connsiteY5" fmla="*/ 5882 h 6959362"/>
              <a:gd name="connsiteX6" fmla="*/ 584692 w 12319060"/>
              <a:gd name="connsiteY6" fmla="*/ 0 h 6959362"/>
              <a:gd name="connsiteX0" fmla="*/ 584692 w 12319060"/>
              <a:gd name="connsiteY0" fmla="*/ 0 h 6959362"/>
              <a:gd name="connsiteX1" fmla="*/ 12319060 w 12319060"/>
              <a:gd name="connsiteY1" fmla="*/ 5520029 h 6959362"/>
              <a:gd name="connsiteX2" fmla="*/ 12319060 w 12319060"/>
              <a:gd name="connsiteY2" fmla="*/ 6948137 h 6959362"/>
              <a:gd name="connsiteX3" fmla="*/ 6117465 w 12319060"/>
              <a:gd name="connsiteY3" fmla="*/ 6959362 h 6959362"/>
              <a:gd name="connsiteX4" fmla="*/ 38398 w 12319060"/>
              <a:gd name="connsiteY4" fmla="*/ 4131496 h 6959362"/>
              <a:gd name="connsiteX5" fmla="*/ 42033 w 12319060"/>
              <a:gd name="connsiteY5" fmla="*/ 5882 h 6959362"/>
              <a:gd name="connsiteX6" fmla="*/ 584692 w 12319060"/>
              <a:gd name="connsiteY6" fmla="*/ 0 h 6959362"/>
              <a:gd name="connsiteX0" fmla="*/ 584692 w 12319060"/>
              <a:gd name="connsiteY0" fmla="*/ 0 h 6959362"/>
              <a:gd name="connsiteX1" fmla="*/ 12319060 w 12319060"/>
              <a:gd name="connsiteY1" fmla="*/ 5509755 h 6959362"/>
              <a:gd name="connsiteX2" fmla="*/ 12319060 w 12319060"/>
              <a:gd name="connsiteY2" fmla="*/ 6948137 h 6959362"/>
              <a:gd name="connsiteX3" fmla="*/ 6117465 w 12319060"/>
              <a:gd name="connsiteY3" fmla="*/ 6959362 h 6959362"/>
              <a:gd name="connsiteX4" fmla="*/ 38398 w 12319060"/>
              <a:gd name="connsiteY4" fmla="*/ 4131496 h 6959362"/>
              <a:gd name="connsiteX5" fmla="*/ 42033 w 12319060"/>
              <a:gd name="connsiteY5" fmla="*/ 5882 h 6959362"/>
              <a:gd name="connsiteX6" fmla="*/ 584692 w 12319060"/>
              <a:gd name="connsiteY6" fmla="*/ 0 h 6959362"/>
              <a:gd name="connsiteX0" fmla="*/ 584692 w 12319060"/>
              <a:gd name="connsiteY0" fmla="*/ 0 h 6959362"/>
              <a:gd name="connsiteX1" fmla="*/ 12288238 w 12319060"/>
              <a:gd name="connsiteY1" fmla="*/ 5509755 h 6959362"/>
              <a:gd name="connsiteX2" fmla="*/ 12319060 w 12319060"/>
              <a:gd name="connsiteY2" fmla="*/ 6948137 h 6959362"/>
              <a:gd name="connsiteX3" fmla="*/ 6117465 w 12319060"/>
              <a:gd name="connsiteY3" fmla="*/ 6959362 h 6959362"/>
              <a:gd name="connsiteX4" fmla="*/ 38398 w 12319060"/>
              <a:gd name="connsiteY4" fmla="*/ 4131496 h 6959362"/>
              <a:gd name="connsiteX5" fmla="*/ 42033 w 12319060"/>
              <a:gd name="connsiteY5" fmla="*/ 5882 h 6959362"/>
              <a:gd name="connsiteX6" fmla="*/ 584692 w 12319060"/>
              <a:gd name="connsiteY6" fmla="*/ 0 h 6959362"/>
              <a:gd name="connsiteX0" fmla="*/ 584692 w 12298511"/>
              <a:gd name="connsiteY0" fmla="*/ 0 h 6959362"/>
              <a:gd name="connsiteX1" fmla="*/ 12288238 w 12298511"/>
              <a:gd name="connsiteY1" fmla="*/ 5509755 h 6959362"/>
              <a:gd name="connsiteX2" fmla="*/ 12298511 w 12298511"/>
              <a:gd name="connsiteY2" fmla="*/ 6937863 h 6959362"/>
              <a:gd name="connsiteX3" fmla="*/ 6117465 w 12298511"/>
              <a:gd name="connsiteY3" fmla="*/ 6959362 h 6959362"/>
              <a:gd name="connsiteX4" fmla="*/ 38398 w 12298511"/>
              <a:gd name="connsiteY4" fmla="*/ 4131496 h 6959362"/>
              <a:gd name="connsiteX5" fmla="*/ 42033 w 12298511"/>
              <a:gd name="connsiteY5" fmla="*/ 5882 h 6959362"/>
              <a:gd name="connsiteX6" fmla="*/ 584692 w 12298511"/>
              <a:gd name="connsiteY6" fmla="*/ 0 h 6959362"/>
              <a:gd name="connsiteX0" fmla="*/ 584692 w 12308785"/>
              <a:gd name="connsiteY0" fmla="*/ 0 h 6959362"/>
              <a:gd name="connsiteX1" fmla="*/ 12288238 w 12308785"/>
              <a:gd name="connsiteY1" fmla="*/ 5509755 h 6959362"/>
              <a:gd name="connsiteX2" fmla="*/ 12308785 w 12308785"/>
              <a:gd name="connsiteY2" fmla="*/ 6948137 h 6959362"/>
              <a:gd name="connsiteX3" fmla="*/ 6117465 w 12308785"/>
              <a:gd name="connsiteY3" fmla="*/ 6959362 h 6959362"/>
              <a:gd name="connsiteX4" fmla="*/ 38398 w 12308785"/>
              <a:gd name="connsiteY4" fmla="*/ 4131496 h 6959362"/>
              <a:gd name="connsiteX5" fmla="*/ 42033 w 12308785"/>
              <a:gd name="connsiteY5" fmla="*/ 5882 h 6959362"/>
              <a:gd name="connsiteX6" fmla="*/ 584692 w 12308785"/>
              <a:gd name="connsiteY6" fmla="*/ 0 h 695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8785" h="6959362">
                <a:moveTo>
                  <a:pt x="584692" y="0"/>
                </a:moveTo>
                <a:lnTo>
                  <a:pt x="12288238" y="5509755"/>
                </a:lnTo>
                <a:cubicBezTo>
                  <a:pt x="12291662" y="5985791"/>
                  <a:pt x="12305361" y="6472101"/>
                  <a:pt x="12308785" y="6948137"/>
                </a:cubicBezTo>
                <a:lnTo>
                  <a:pt x="6117465" y="6959362"/>
                </a:lnTo>
                <a:lnTo>
                  <a:pt x="38398" y="4131496"/>
                </a:lnTo>
                <a:cubicBezTo>
                  <a:pt x="35825" y="2971232"/>
                  <a:pt x="-49016" y="694465"/>
                  <a:pt x="42033" y="5882"/>
                </a:cubicBezTo>
                <a:cubicBezTo>
                  <a:pt x="238060" y="11104"/>
                  <a:pt x="292004" y="4764"/>
                  <a:pt x="5846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a:extLst>
              <a:ext uri="{FF2B5EF4-FFF2-40B4-BE49-F238E27FC236}">
                <a16:creationId xmlns:a16="http://schemas.microsoft.com/office/drawing/2014/main" xmlns="" id="{46963FB1-B922-4D7B-BEC7-234631648F2B}"/>
              </a:ext>
            </a:extLst>
          </p:cNvPr>
          <p:cNvSpPr/>
          <p:nvPr/>
        </p:nvSpPr>
        <p:spPr bwMode="auto">
          <a:xfrm>
            <a:off x="0" y="3586835"/>
            <a:ext cx="12181444" cy="1447777"/>
          </a:xfrm>
          <a:prstGeom prst="rect">
            <a:avLst/>
          </a:prstGeom>
          <a:solidFill>
            <a:schemeClr val="accent1">
              <a:alpha val="48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pic>
        <p:nvPicPr>
          <p:cNvPr id="3" name="clo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360733">
            <a:off x="-439228" y="-521370"/>
            <a:ext cx="3970828" cy="4425722"/>
          </a:xfrm>
          <a:prstGeom prst="rect">
            <a:avLst/>
          </a:prstGeom>
        </p:spPr>
      </p:pic>
      <p:grpSp>
        <p:nvGrpSpPr>
          <p:cNvPr id="228" name="calculator">
            <a:extLst>
              <a:ext uri="{FF2B5EF4-FFF2-40B4-BE49-F238E27FC236}">
                <a16:creationId xmlns:a16="http://schemas.microsoft.com/office/drawing/2014/main" xmlns="" id="{C655B7AE-B33F-43FE-A88A-9BCD7F72DAD4}"/>
              </a:ext>
            </a:extLst>
          </p:cNvPr>
          <p:cNvGrpSpPr>
            <a:grpSpLocks noChangeAspect="1"/>
          </p:cNvGrpSpPr>
          <p:nvPr/>
        </p:nvGrpSpPr>
        <p:grpSpPr bwMode="auto">
          <a:xfrm rot="20480664">
            <a:off x="3407776" y="354303"/>
            <a:ext cx="1370822" cy="1687446"/>
            <a:chOff x="927" y="244"/>
            <a:chExt cx="749" cy="922"/>
          </a:xfrm>
        </p:grpSpPr>
        <p:sp>
          <p:nvSpPr>
            <p:cNvPr id="230" name="Freeform 54">
              <a:extLst>
                <a:ext uri="{FF2B5EF4-FFF2-40B4-BE49-F238E27FC236}">
                  <a16:creationId xmlns:a16="http://schemas.microsoft.com/office/drawing/2014/main" xmlns="" id="{C2335807-D9DF-4996-9CA9-37C5DA11118B}"/>
                </a:ext>
              </a:extLst>
            </p:cNvPr>
            <p:cNvSpPr>
              <a:spLocks/>
            </p:cNvSpPr>
            <p:nvPr/>
          </p:nvSpPr>
          <p:spPr bwMode="auto">
            <a:xfrm>
              <a:off x="931" y="244"/>
              <a:ext cx="743" cy="844"/>
            </a:xfrm>
            <a:custGeom>
              <a:avLst/>
              <a:gdLst>
                <a:gd name="T0" fmla="*/ 650 w 676"/>
                <a:gd name="T1" fmla="*/ 710 h 770"/>
                <a:gd name="T2" fmla="*/ 589 w 676"/>
                <a:gd name="T3" fmla="*/ 770 h 770"/>
                <a:gd name="T4" fmla="*/ 83 w 676"/>
                <a:gd name="T5" fmla="*/ 769 h 770"/>
                <a:gd name="T6" fmla="*/ 23 w 676"/>
                <a:gd name="T7" fmla="*/ 709 h 770"/>
                <a:gd name="T8" fmla="*/ 0 w 676"/>
                <a:gd name="T9" fmla="*/ 84 h 770"/>
                <a:gd name="T10" fmla="*/ 50 w 676"/>
                <a:gd name="T11" fmla="*/ 12 h 770"/>
                <a:gd name="T12" fmla="*/ 96 w 676"/>
                <a:gd name="T13" fmla="*/ 0 h 770"/>
                <a:gd name="T14" fmla="*/ 578 w 676"/>
                <a:gd name="T15" fmla="*/ 1 h 770"/>
                <a:gd name="T16" fmla="*/ 626 w 676"/>
                <a:gd name="T17" fmla="*/ 13 h 770"/>
                <a:gd name="T18" fmla="*/ 676 w 676"/>
                <a:gd name="T19" fmla="*/ 85 h 770"/>
                <a:gd name="T20" fmla="*/ 650 w 676"/>
                <a:gd name="T21" fmla="*/ 71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6" h="770">
                  <a:moveTo>
                    <a:pt x="650" y="710"/>
                  </a:moveTo>
                  <a:cubicBezTo>
                    <a:pt x="650" y="743"/>
                    <a:pt x="623" y="770"/>
                    <a:pt x="589" y="770"/>
                  </a:cubicBezTo>
                  <a:cubicBezTo>
                    <a:pt x="83" y="769"/>
                    <a:pt x="83" y="769"/>
                    <a:pt x="83" y="769"/>
                  </a:cubicBezTo>
                  <a:cubicBezTo>
                    <a:pt x="50" y="769"/>
                    <a:pt x="23" y="742"/>
                    <a:pt x="23" y="709"/>
                  </a:cubicBezTo>
                  <a:cubicBezTo>
                    <a:pt x="0" y="84"/>
                    <a:pt x="0" y="84"/>
                    <a:pt x="0" y="84"/>
                  </a:cubicBezTo>
                  <a:cubicBezTo>
                    <a:pt x="0" y="61"/>
                    <a:pt x="24" y="28"/>
                    <a:pt x="50" y="12"/>
                  </a:cubicBezTo>
                  <a:cubicBezTo>
                    <a:pt x="62" y="5"/>
                    <a:pt x="78" y="0"/>
                    <a:pt x="96" y="0"/>
                  </a:cubicBezTo>
                  <a:cubicBezTo>
                    <a:pt x="578" y="1"/>
                    <a:pt x="578" y="1"/>
                    <a:pt x="578" y="1"/>
                  </a:cubicBezTo>
                  <a:cubicBezTo>
                    <a:pt x="598" y="1"/>
                    <a:pt x="614" y="6"/>
                    <a:pt x="626" y="13"/>
                  </a:cubicBezTo>
                  <a:cubicBezTo>
                    <a:pt x="652" y="28"/>
                    <a:pt x="676" y="63"/>
                    <a:pt x="676" y="85"/>
                  </a:cubicBezTo>
                  <a:lnTo>
                    <a:pt x="650" y="710"/>
                  </a:lnTo>
                  <a:close/>
                </a:path>
              </a:pathLst>
            </a:custGeom>
            <a:gradFill>
              <a:gsLst>
                <a:gs pos="38000">
                  <a:srgbClr val="195B85"/>
                </a:gs>
                <a:gs pos="0">
                  <a:srgbClr val="339AD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55">
              <a:extLst>
                <a:ext uri="{FF2B5EF4-FFF2-40B4-BE49-F238E27FC236}">
                  <a16:creationId xmlns:a16="http://schemas.microsoft.com/office/drawing/2014/main" xmlns="" id="{0B2A0594-9D30-4C13-8972-2F71ED52DE3B}"/>
                </a:ext>
              </a:extLst>
            </p:cNvPr>
            <p:cNvSpPr>
              <a:spLocks/>
            </p:cNvSpPr>
            <p:nvPr/>
          </p:nvSpPr>
          <p:spPr bwMode="auto">
            <a:xfrm>
              <a:off x="927" y="278"/>
              <a:ext cx="749" cy="888"/>
            </a:xfrm>
            <a:custGeom>
              <a:avLst/>
              <a:gdLst>
                <a:gd name="T0" fmla="*/ 680 w 682"/>
                <a:gd name="T1" fmla="*/ 747 h 810"/>
                <a:gd name="T2" fmla="*/ 617 w 682"/>
                <a:gd name="T3" fmla="*/ 810 h 810"/>
                <a:gd name="T4" fmla="*/ 64 w 682"/>
                <a:gd name="T5" fmla="*/ 808 h 810"/>
                <a:gd name="T6" fmla="*/ 0 w 682"/>
                <a:gd name="T7" fmla="*/ 745 h 810"/>
                <a:gd name="T8" fmla="*/ 2 w 682"/>
                <a:gd name="T9" fmla="*/ 63 h 810"/>
                <a:gd name="T10" fmla="*/ 66 w 682"/>
                <a:gd name="T11" fmla="*/ 0 h 810"/>
                <a:gd name="T12" fmla="*/ 619 w 682"/>
                <a:gd name="T13" fmla="*/ 1 h 810"/>
                <a:gd name="T14" fmla="*/ 682 w 682"/>
                <a:gd name="T15" fmla="*/ 65 h 810"/>
                <a:gd name="T16" fmla="*/ 680 w 682"/>
                <a:gd name="T17" fmla="*/ 74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810">
                  <a:moveTo>
                    <a:pt x="680" y="747"/>
                  </a:moveTo>
                  <a:cubicBezTo>
                    <a:pt x="680" y="782"/>
                    <a:pt x="652" y="810"/>
                    <a:pt x="617" y="810"/>
                  </a:cubicBezTo>
                  <a:cubicBezTo>
                    <a:pt x="64" y="808"/>
                    <a:pt x="64" y="808"/>
                    <a:pt x="64" y="808"/>
                  </a:cubicBezTo>
                  <a:cubicBezTo>
                    <a:pt x="29" y="808"/>
                    <a:pt x="0" y="780"/>
                    <a:pt x="0" y="745"/>
                  </a:cubicBezTo>
                  <a:cubicBezTo>
                    <a:pt x="2" y="63"/>
                    <a:pt x="2" y="63"/>
                    <a:pt x="2" y="63"/>
                  </a:cubicBezTo>
                  <a:cubicBezTo>
                    <a:pt x="2" y="28"/>
                    <a:pt x="31" y="0"/>
                    <a:pt x="66" y="0"/>
                  </a:cubicBezTo>
                  <a:cubicBezTo>
                    <a:pt x="619" y="1"/>
                    <a:pt x="619" y="1"/>
                    <a:pt x="619" y="1"/>
                  </a:cubicBezTo>
                  <a:cubicBezTo>
                    <a:pt x="654" y="1"/>
                    <a:pt x="682" y="30"/>
                    <a:pt x="682" y="65"/>
                  </a:cubicBezTo>
                  <a:lnTo>
                    <a:pt x="680" y="747"/>
                  </a:lnTo>
                  <a:close/>
                </a:path>
              </a:pathLst>
            </a:custGeom>
            <a:solidFill>
              <a:srgbClr val="193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56">
              <a:extLst>
                <a:ext uri="{FF2B5EF4-FFF2-40B4-BE49-F238E27FC236}">
                  <a16:creationId xmlns:a16="http://schemas.microsoft.com/office/drawing/2014/main" xmlns="" id="{241E9754-1EE4-4DFC-8149-189ED2CCBDF1}"/>
                </a:ext>
              </a:extLst>
            </p:cNvPr>
            <p:cNvSpPr>
              <a:spLocks/>
            </p:cNvSpPr>
            <p:nvPr/>
          </p:nvSpPr>
          <p:spPr bwMode="auto">
            <a:xfrm>
              <a:off x="936" y="285"/>
              <a:ext cx="731" cy="870"/>
            </a:xfrm>
            <a:custGeom>
              <a:avLst/>
              <a:gdLst>
                <a:gd name="T0" fmla="*/ 665 w 666"/>
                <a:gd name="T1" fmla="*/ 732 h 794"/>
                <a:gd name="T2" fmla="*/ 602 w 666"/>
                <a:gd name="T3" fmla="*/ 794 h 794"/>
                <a:gd name="T4" fmla="*/ 63 w 666"/>
                <a:gd name="T5" fmla="*/ 793 h 794"/>
                <a:gd name="T6" fmla="*/ 0 w 666"/>
                <a:gd name="T7" fmla="*/ 730 h 794"/>
                <a:gd name="T8" fmla="*/ 2 w 666"/>
                <a:gd name="T9" fmla="*/ 63 h 794"/>
                <a:gd name="T10" fmla="*/ 65 w 666"/>
                <a:gd name="T11" fmla="*/ 0 h 794"/>
                <a:gd name="T12" fmla="*/ 604 w 666"/>
                <a:gd name="T13" fmla="*/ 2 h 794"/>
                <a:gd name="T14" fmla="*/ 666 w 666"/>
                <a:gd name="T15" fmla="*/ 64 h 794"/>
                <a:gd name="T16" fmla="*/ 665 w 666"/>
                <a:gd name="T17" fmla="*/ 73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794">
                  <a:moveTo>
                    <a:pt x="665" y="732"/>
                  </a:moveTo>
                  <a:cubicBezTo>
                    <a:pt x="664" y="767"/>
                    <a:pt x="636" y="794"/>
                    <a:pt x="602" y="794"/>
                  </a:cubicBezTo>
                  <a:cubicBezTo>
                    <a:pt x="63" y="793"/>
                    <a:pt x="63" y="793"/>
                    <a:pt x="63" y="793"/>
                  </a:cubicBezTo>
                  <a:cubicBezTo>
                    <a:pt x="28" y="793"/>
                    <a:pt x="0" y="765"/>
                    <a:pt x="0" y="730"/>
                  </a:cubicBezTo>
                  <a:cubicBezTo>
                    <a:pt x="2" y="63"/>
                    <a:pt x="2" y="63"/>
                    <a:pt x="2" y="63"/>
                  </a:cubicBezTo>
                  <a:cubicBezTo>
                    <a:pt x="2" y="28"/>
                    <a:pt x="30" y="0"/>
                    <a:pt x="65" y="0"/>
                  </a:cubicBezTo>
                  <a:cubicBezTo>
                    <a:pt x="604" y="2"/>
                    <a:pt x="604" y="2"/>
                    <a:pt x="604" y="2"/>
                  </a:cubicBezTo>
                  <a:cubicBezTo>
                    <a:pt x="638" y="2"/>
                    <a:pt x="666" y="30"/>
                    <a:pt x="666" y="64"/>
                  </a:cubicBezTo>
                  <a:lnTo>
                    <a:pt x="665" y="732"/>
                  </a:lnTo>
                  <a:close/>
                </a:path>
              </a:pathLst>
            </a:custGeom>
            <a:gradFill>
              <a:gsLst>
                <a:gs pos="100000">
                  <a:srgbClr val="195B85"/>
                </a:gs>
                <a:gs pos="0">
                  <a:srgbClr val="339AD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57">
              <a:extLst>
                <a:ext uri="{FF2B5EF4-FFF2-40B4-BE49-F238E27FC236}">
                  <a16:creationId xmlns:a16="http://schemas.microsoft.com/office/drawing/2014/main" xmlns="" id="{3A1D5E78-E382-4291-AB0D-CA7E6AA2530E}"/>
                </a:ext>
              </a:extLst>
            </p:cNvPr>
            <p:cNvSpPr>
              <a:spLocks/>
            </p:cNvSpPr>
            <p:nvPr/>
          </p:nvSpPr>
          <p:spPr bwMode="auto">
            <a:xfrm>
              <a:off x="937" y="285"/>
              <a:ext cx="730" cy="309"/>
            </a:xfrm>
            <a:custGeom>
              <a:avLst/>
              <a:gdLst>
                <a:gd name="T0" fmla="*/ 603 w 665"/>
                <a:gd name="T1" fmla="*/ 2 h 282"/>
                <a:gd name="T2" fmla="*/ 64 w 665"/>
                <a:gd name="T3" fmla="*/ 0 h 282"/>
                <a:gd name="T4" fmla="*/ 1 w 665"/>
                <a:gd name="T5" fmla="*/ 63 h 282"/>
                <a:gd name="T6" fmla="*/ 0 w 665"/>
                <a:gd name="T7" fmla="*/ 280 h 282"/>
                <a:gd name="T8" fmla="*/ 665 w 665"/>
                <a:gd name="T9" fmla="*/ 282 h 282"/>
                <a:gd name="T10" fmla="*/ 665 w 665"/>
                <a:gd name="T11" fmla="*/ 64 h 282"/>
                <a:gd name="T12" fmla="*/ 603 w 665"/>
                <a:gd name="T13" fmla="*/ 2 h 282"/>
              </a:gdLst>
              <a:ahLst/>
              <a:cxnLst>
                <a:cxn ang="0">
                  <a:pos x="T0" y="T1"/>
                </a:cxn>
                <a:cxn ang="0">
                  <a:pos x="T2" y="T3"/>
                </a:cxn>
                <a:cxn ang="0">
                  <a:pos x="T4" y="T5"/>
                </a:cxn>
                <a:cxn ang="0">
                  <a:pos x="T6" y="T7"/>
                </a:cxn>
                <a:cxn ang="0">
                  <a:pos x="T8" y="T9"/>
                </a:cxn>
                <a:cxn ang="0">
                  <a:pos x="T10" y="T11"/>
                </a:cxn>
                <a:cxn ang="0">
                  <a:pos x="T12" y="T13"/>
                </a:cxn>
              </a:cxnLst>
              <a:rect l="0" t="0" r="r" b="b"/>
              <a:pathLst>
                <a:path w="665" h="282">
                  <a:moveTo>
                    <a:pt x="603" y="2"/>
                  </a:moveTo>
                  <a:cubicBezTo>
                    <a:pt x="64" y="0"/>
                    <a:pt x="64" y="0"/>
                    <a:pt x="64" y="0"/>
                  </a:cubicBezTo>
                  <a:cubicBezTo>
                    <a:pt x="29" y="0"/>
                    <a:pt x="1" y="28"/>
                    <a:pt x="1" y="63"/>
                  </a:cubicBezTo>
                  <a:cubicBezTo>
                    <a:pt x="0" y="280"/>
                    <a:pt x="0" y="280"/>
                    <a:pt x="0" y="280"/>
                  </a:cubicBezTo>
                  <a:cubicBezTo>
                    <a:pt x="665" y="282"/>
                    <a:pt x="665" y="282"/>
                    <a:pt x="665" y="282"/>
                  </a:cubicBezTo>
                  <a:cubicBezTo>
                    <a:pt x="665" y="64"/>
                    <a:pt x="665" y="64"/>
                    <a:pt x="665" y="64"/>
                  </a:cubicBezTo>
                  <a:cubicBezTo>
                    <a:pt x="665" y="30"/>
                    <a:pt x="637" y="2"/>
                    <a:pt x="603" y="2"/>
                  </a:cubicBezTo>
                  <a:close/>
                </a:path>
              </a:pathLst>
            </a:custGeom>
            <a:gradFill>
              <a:gsLst>
                <a:gs pos="100000">
                  <a:srgbClr val="195B85"/>
                </a:gs>
                <a:gs pos="0">
                  <a:srgbClr val="339AD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58">
              <a:extLst>
                <a:ext uri="{FF2B5EF4-FFF2-40B4-BE49-F238E27FC236}">
                  <a16:creationId xmlns:a16="http://schemas.microsoft.com/office/drawing/2014/main" xmlns="" id="{2C09180C-6539-44A2-9B89-5DEB27BA584D}"/>
                </a:ext>
              </a:extLst>
            </p:cNvPr>
            <p:cNvSpPr>
              <a:spLocks/>
            </p:cNvSpPr>
            <p:nvPr/>
          </p:nvSpPr>
          <p:spPr bwMode="auto">
            <a:xfrm>
              <a:off x="938" y="283"/>
              <a:ext cx="729" cy="86"/>
            </a:xfrm>
            <a:custGeom>
              <a:avLst/>
              <a:gdLst>
                <a:gd name="T0" fmla="*/ 602 w 664"/>
                <a:gd name="T1" fmla="*/ 2 h 78"/>
                <a:gd name="T2" fmla="*/ 63 w 664"/>
                <a:gd name="T3" fmla="*/ 1 h 78"/>
                <a:gd name="T4" fmla="*/ 0 w 664"/>
                <a:gd name="T5" fmla="*/ 63 h 78"/>
                <a:gd name="T6" fmla="*/ 0 w 664"/>
                <a:gd name="T7" fmla="*/ 77 h 78"/>
                <a:gd name="T8" fmla="*/ 59 w 664"/>
                <a:gd name="T9" fmla="*/ 11 h 78"/>
                <a:gd name="T10" fmla="*/ 332 w 664"/>
                <a:gd name="T11" fmla="*/ 9 h 78"/>
                <a:gd name="T12" fmla="*/ 605 w 664"/>
                <a:gd name="T13" fmla="*/ 11 h 78"/>
                <a:gd name="T14" fmla="*/ 664 w 664"/>
                <a:gd name="T15" fmla="*/ 78 h 78"/>
                <a:gd name="T16" fmla="*/ 664 w 664"/>
                <a:gd name="T17" fmla="*/ 64 h 78"/>
                <a:gd name="T18" fmla="*/ 602 w 664"/>
                <a:gd name="T19"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78">
                  <a:moveTo>
                    <a:pt x="602" y="2"/>
                  </a:moveTo>
                  <a:cubicBezTo>
                    <a:pt x="63" y="1"/>
                    <a:pt x="63" y="1"/>
                    <a:pt x="63" y="1"/>
                  </a:cubicBezTo>
                  <a:cubicBezTo>
                    <a:pt x="28" y="0"/>
                    <a:pt x="0" y="28"/>
                    <a:pt x="0" y="63"/>
                  </a:cubicBezTo>
                  <a:cubicBezTo>
                    <a:pt x="0" y="77"/>
                    <a:pt x="0" y="77"/>
                    <a:pt x="0" y="77"/>
                  </a:cubicBezTo>
                  <a:cubicBezTo>
                    <a:pt x="0" y="42"/>
                    <a:pt x="25" y="11"/>
                    <a:pt x="59" y="11"/>
                  </a:cubicBezTo>
                  <a:cubicBezTo>
                    <a:pt x="59" y="11"/>
                    <a:pt x="118" y="8"/>
                    <a:pt x="332" y="9"/>
                  </a:cubicBezTo>
                  <a:cubicBezTo>
                    <a:pt x="542" y="10"/>
                    <a:pt x="605" y="11"/>
                    <a:pt x="605" y="11"/>
                  </a:cubicBezTo>
                  <a:cubicBezTo>
                    <a:pt x="640" y="12"/>
                    <a:pt x="664" y="44"/>
                    <a:pt x="664" y="78"/>
                  </a:cubicBezTo>
                  <a:cubicBezTo>
                    <a:pt x="664" y="64"/>
                    <a:pt x="664" y="64"/>
                    <a:pt x="664" y="64"/>
                  </a:cubicBezTo>
                  <a:cubicBezTo>
                    <a:pt x="664" y="30"/>
                    <a:pt x="636" y="2"/>
                    <a:pt x="602" y="2"/>
                  </a:cubicBezTo>
                  <a:close/>
                </a:path>
              </a:pathLst>
            </a:custGeom>
            <a:solidFill>
              <a:srgbClr val="64D1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59">
              <a:extLst>
                <a:ext uri="{FF2B5EF4-FFF2-40B4-BE49-F238E27FC236}">
                  <a16:creationId xmlns:a16="http://schemas.microsoft.com/office/drawing/2014/main" xmlns="" id="{6A6DB6F4-83C8-4133-B69E-105A10873477}"/>
                </a:ext>
              </a:extLst>
            </p:cNvPr>
            <p:cNvSpPr>
              <a:spLocks/>
            </p:cNvSpPr>
            <p:nvPr/>
          </p:nvSpPr>
          <p:spPr bwMode="auto">
            <a:xfrm>
              <a:off x="1606" y="596"/>
              <a:ext cx="57" cy="552"/>
            </a:xfrm>
            <a:custGeom>
              <a:avLst/>
              <a:gdLst>
                <a:gd name="T0" fmla="*/ 0 w 52"/>
                <a:gd name="T1" fmla="*/ 504 h 504"/>
                <a:gd name="T2" fmla="*/ 44 w 52"/>
                <a:gd name="T3" fmla="*/ 417 h 504"/>
                <a:gd name="T4" fmla="*/ 43 w 52"/>
                <a:gd name="T5" fmla="*/ 222 h 504"/>
                <a:gd name="T6" fmla="*/ 49 w 52"/>
                <a:gd name="T7" fmla="*/ 0 h 504"/>
                <a:gd name="T8" fmla="*/ 52 w 52"/>
                <a:gd name="T9" fmla="*/ 222 h 504"/>
                <a:gd name="T10" fmla="*/ 50 w 52"/>
                <a:gd name="T11" fmla="*/ 417 h 504"/>
                <a:gd name="T12" fmla="*/ 32 w 52"/>
                <a:gd name="T13" fmla="*/ 483 h 504"/>
                <a:gd name="T14" fmla="*/ 0 w 52"/>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04">
                  <a:moveTo>
                    <a:pt x="0" y="504"/>
                  </a:moveTo>
                  <a:cubicBezTo>
                    <a:pt x="32" y="486"/>
                    <a:pt x="44" y="464"/>
                    <a:pt x="44" y="417"/>
                  </a:cubicBezTo>
                  <a:cubicBezTo>
                    <a:pt x="44" y="381"/>
                    <a:pt x="42" y="310"/>
                    <a:pt x="43" y="222"/>
                  </a:cubicBezTo>
                  <a:cubicBezTo>
                    <a:pt x="43" y="99"/>
                    <a:pt x="46" y="0"/>
                    <a:pt x="49" y="0"/>
                  </a:cubicBezTo>
                  <a:cubicBezTo>
                    <a:pt x="52" y="0"/>
                    <a:pt x="52" y="99"/>
                    <a:pt x="52" y="222"/>
                  </a:cubicBezTo>
                  <a:cubicBezTo>
                    <a:pt x="51" y="306"/>
                    <a:pt x="50" y="379"/>
                    <a:pt x="50" y="417"/>
                  </a:cubicBezTo>
                  <a:cubicBezTo>
                    <a:pt x="50" y="434"/>
                    <a:pt x="46" y="468"/>
                    <a:pt x="32" y="483"/>
                  </a:cubicBezTo>
                  <a:cubicBezTo>
                    <a:pt x="22" y="494"/>
                    <a:pt x="16" y="500"/>
                    <a:pt x="0" y="504"/>
                  </a:cubicBezTo>
                  <a:close/>
                </a:path>
              </a:pathLst>
            </a:custGeom>
            <a:solidFill>
              <a:srgbClr val="4BB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60">
              <a:extLst>
                <a:ext uri="{FF2B5EF4-FFF2-40B4-BE49-F238E27FC236}">
                  <a16:creationId xmlns:a16="http://schemas.microsoft.com/office/drawing/2014/main" xmlns="" id="{39C89FBF-3801-4FC1-934A-BF090E85EE18}"/>
                </a:ext>
              </a:extLst>
            </p:cNvPr>
            <p:cNvSpPr>
              <a:spLocks/>
            </p:cNvSpPr>
            <p:nvPr/>
          </p:nvSpPr>
          <p:spPr bwMode="auto">
            <a:xfrm>
              <a:off x="941" y="594"/>
              <a:ext cx="54" cy="549"/>
            </a:xfrm>
            <a:custGeom>
              <a:avLst/>
              <a:gdLst>
                <a:gd name="T0" fmla="*/ 4 w 49"/>
                <a:gd name="T1" fmla="*/ 444 h 501"/>
                <a:gd name="T2" fmla="*/ 5 w 49"/>
                <a:gd name="T3" fmla="*/ 453 h 501"/>
                <a:gd name="T4" fmla="*/ 49 w 49"/>
                <a:gd name="T5" fmla="*/ 501 h 501"/>
                <a:gd name="T6" fmla="*/ 10 w 49"/>
                <a:gd name="T7" fmla="*/ 440 h 501"/>
                <a:gd name="T8" fmla="*/ 10 w 49"/>
                <a:gd name="T9" fmla="*/ 222 h 501"/>
                <a:gd name="T10" fmla="*/ 5 w 49"/>
                <a:gd name="T11" fmla="*/ 0 h 501"/>
                <a:gd name="T12" fmla="*/ 1 w 49"/>
                <a:gd name="T13" fmla="*/ 222 h 501"/>
                <a:gd name="T14" fmla="*/ 4 w 49"/>
                <a:gd name="T15" fmla="*/ 444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01">
                  <a:moveTo>
                    <a:pt x="4" y="444"/>
                  </a:moveTo>
                  <a:cubicBezTo>
                    <a:pt x="4" y="444"/>
                    <a:pt x="4" y="448"/>
                    <a:pt x="5" y="453"/>
                  </a:cubicBezTo>
                  <a:cubicBezTo>
                    <a:pt x="5" y="466"/>
                    <a:pt x="26" y="494"/>
                    <a:pt x="49" y="501"/>
                  </a:cubicBezTo>
                  <a:cubicBezTo>
                    <a:pt x="37" y="492"/>
                    <a:pt x="12" y="476"/>
                    <a:pt x="10" y="440"/>
                  </a:cubicBezTo>
                  <a:cubicBezTo>
                    <a:pt x="7" y="386"/>
                    <a:pt x="10" y="287"/>
                    <a:pt x="10" y="222"/>
                  </a:cubicBezTo>
                  <a:cubicBezTo>
                    <a:pt x="10" y="100"/>
                    <a:pt x="8" y="0"/>
                    <a:pt x="5" y="0"/>
                  </a:cubicBezTo>
                  <a:cubicBezTo>
                    <a:pt x="1" y="0"/>
                    <a:pt x="1" y="100"/>
                    <a:pt x="1" y="222"/>
                  </a:cubicBezTo>
                  <a:cubicBezTo>
                    <a:pt x="1" y="345"/>
                    <a:pt x="0" y="444"/>
                    <a:pt x="4" y="444"/>
                  </a:cubicBezTo>
                  <a:close/>
                </a:path>
              </a:pathLst>
            </a:custGeom>
            <a:solidFill>
              <a:srgbClr val="4BB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61">
              <a:extLst>
                <a:ext uri="{FF2B5EF4-FFF2-40B4-BE49-F238E27FC236}">
                  <a16:creationId xmlns:a16="http://schemas.microsoft.com/office/drawing/2014/main" xmlns="" id="{EBE59C43-F846-4E17-9BE0-556D6D78D5CE}"/>
                </a:ext>
              </a:extLst>
            </p:cNvPr>
            <p:cNvSpPr>
              <a:spLocks/>
            </p:cNvSpPr>
            <p:nvPr/>
          </p:nvSpPr>
          <p:spPr bwMode="auto">
            <a:xfrm>
              <a:off x="986" y="327"/>
              <a:ext cx="631" cy="238"/>
            </a:xfrm>
            <a:custGeom>
              <a:avLst/>
              <a:gdLst>
                <a:gd name="T0" fmla="*/ 630 w 631"/>
                <a:gd name="T1" fmla="*/ 238 h 238"/>
                <a:gd name="T2" fmla="*/ 0 w 631"/>
                <a:gd name="T3" fmla="*/ 236 h 238"/>
                <a:gd name="T4" fmla="*/ 1 w 631"/>
                <a:gd name="T5" fmla="*/ 0 h 238"/>
                <a:gd name="T6" fmla="*/ 631 w 631"/>
                <a:gd name="T7" fmla="*/ 3 h 238"/>
                <a:gd name="T8" fmla="*/ 630 w 631"/>
                <a:gd name="T9" fmla="*/ 238 h 238"/>
              </a:gdLst>
              <a:ahLst/>
              <a:cxnLst>
                <a:cxn ang="0">
                  <a:pos x="T0" y="T1"/>
                </a:cxn>
                <a:cxn ang="0">
                  <a:pos x="T2" y="T3"/>
                </a:cxn>
                <a:cxn ang="0">
                  <a:pos x="T4" y="T5"/>
                </a:cxn>
                <a:cxn ang="0">
                  <a:pos x="T6" y="T7"/>
                </a:cxn>
                <a:cxn ang="0">
                  <a:pos x="T8" y="T9"/>
                </a:cxn>
              </a:cxnLst>
              <a:rect l="0" t="0" r="r" b="b"/>
              <a:pathLst>
                <a:path w="631" h="238">
                  <a:moveTo>
                    <a:pt x="630" y="238"/>
                  </a:moveTo>
                  <a:lnTo>
                    <a:pt x="0" y="236"/>
                  </a:lnTo>
                  <a:lnTo>
                    <a:pt x="1" y="0"/>
                  </a:lnTo>
                  <a:lnTo>
                    <a:pt x="631" y="3"/>
                  </a:lnTo>
                  <a:lnTo>
                    <a:pt x="630" y="23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62">
              <a:extLst>
                <a:ext uri="{FF2B5EF4-FFF2-40B4-BE49-F238E27FC236}">
                  <a16:creationId xmlns:a16="http://schemas.microsoft.com/office/drawing/2014/main" xmlns="" id="{95D98303-FDDA-435F-A262-100957BB3628}"/>
                </a:ext>
              </a:extLst>
            </p:cNvPr>
            <p:cNvSpPr>
              <a:spLocks/>
            </p:cNvSpPr>
            <p:nvPr/>
          </p:nvSpPr>
          <p:spPr bwMode="auto">
            <a:xfrm>
              <a:off x="1013" y="347"/>
              <a:ext cx="582" cy="191"/>
            </a:xfrm>
            <a:custGeom>
              <a:avLst/>
              <a:gdLst>
                <a:gd name="T0" fmla="*/ 581 w 582"/>
                <a:gd name="T1" fmla="*/ 191 h 191"/>
                <a:gd name="T2" fmla="*/ 0 w 582"/>
                <a:gd name="T3" fmla="*/ 189 h 191"/>
                <a:gd name="T4" fmla="*/ 0 w 582"/>
                <a:gd name="T5" fmla="*/ 0 h 191"/>
                <a:gd name="T6" fmla="*/ 582 w 582"/>
                <a:gd name="T7" fmla="*/ 1 h 191"/>
                <a:gd name="T8" fmla="*/ 581 w 582"/>
                <a:gd name="T9" fmla="*/ 191 h 191"/>
              </a:gdLst>
              <a:ahLst/>
              <a:cxnLst>
                <a:cxn ang="0">
                  <a:pos x="T0" y="T1"/>
                </a:cxn>
                <a:cxn ang="0">
                  <a:pos x="T2" y="T3"/>
                </a:cxn>
                <a:cxn ang="0">
                  <a:pos x="T4" y="T5"/>
                </a:cxn>
                <a:cxn ang="0">
                  <a:pos x="T6" y="T7"/>
                </a:cxn>
                <a:cxn ang="0">
                  <a:pos x="T8" y="T9"/>
                </a:cxn>
              </a:cxnLst>
              <a:rect l="0" t="0" r="r" b="b"/>
              <a:pathLst>
                <a:path w="582" h="191">
                  <a:moveTo>
                    <a:pt x="581" y="191"/>
                  </a:moveTo>
                  <a:lnTo>
                    <a:pt x="0" y="189"/>
                  </a:lnTo>
                  <a:lnTo>
                    <a:pt x="0" y="0"/>
                  </a:lnTo>
                  <a:lnTo>
                    <a:pt x="582" y="1"/>
                  </a:lnTo>
                  <a:lnTo>
                    <a:pt x="581" y="191"/>
                  </a:lnTo>
                  <a:close/>
                </a:path>
              </a:pathLst>
            </a:custGeom>
            <a:solidFill>
              <a:srgbClr val="4A6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63">
              <a:extLst>
                <a:ext uri="{FF2B5EF4-FFF2-40B4-BE49-F238E27FC236}">
                  <a16:creationId xmlns:a16="http://schemas.microsoft.com/office/drawing/2014/main" xmlns="" id="{816AE084-C819-4F07-86C6-63106AFF47C9}"/>
                </a:ext>
              </a:extLst>
            </p:cNvPr>
            <p:cNvSpPr>
              <a:spLocks/>
            </p:cNvSpPr>
            <p:nvPr/>
          </p:nvSpPr>
          <p:spPr bwMode="auto">
            <a:xfrm>
              <a:off x="1032" y="356"/>
              <a:ext cx="544" cy="164"/>
            </a:xfrm>
            <a:custGeom>
              <a:avLst/>
              <a:gdLst>
                <a:gd name="T0" fmla="*/ 544 w 544"/>
                <a:gd name="T1" fmla="*/ 164 h 164"/>
                <a:gd name="T2" fmla="*/ 0 w 544"/>
                <a:gd name="T3" fmla="*/ 163 h 164"/>
                <a:gd name="T4" fmla="*/ 1 w 544"/>
                <a:gd name="T5" fmla="*/ 0 h 164"/>
                <a:gd name="T6" fmla="*/ 544 w 544"/>
                <a:gd name="T7" fmla="*/ 1 h 164"/>
                <a:gd name="T8" fmla="*/ 544 w 544"/>
                <a:gd name="T9" fmla="*/ 164 h 164"/>
              </a:gdLst>
              <a:ahLst/>
              <a:cxnLst>
                <a:cxn ang="0">
                  <a:pos x="T0" y="T1"/>
                </a:cxn>
                <a:cxn ang="0">
                  <a:pos x="T2" y="T3"/>
                </a:cxn>
                <a:cxn ang="0">
                  <a:pos x="T4" y="T5"/>
                </a:cxn>
                <a:cxn ang="0">
                  <a:pos x="T6" y="T7"/>
                </a:cxn>
                <a:cxn ang="0">
                  <a:pos x="T8" y="T9"/>
                </a:cxn>
              </a:cxnLst>
              <a:rect l="0" t="0" r="r" b="b"/>
              <a:pathLst>
                <a:path w="544" h="164">
                  <a:moveTo>
                    <a:pt x="544" y="164"/>
                  </a:moveTo>
                  <a:lnTo>
                    <a:pt x="0" y="163"/>
                  </a:lnTo>
                  <a:lnTo>
                    <a:pt x="1" y="0"/>
                  </a:lnTo>
                  <a:lnTo>
                    <a:pt x="544" y="1"/>
                  </a:lnTo>
                  <a:lnTo>
                    <a:pt x="544" y="164"/>
                  </a:lnTo>
                  <a:close/>
                </a:path>
              </a:pathLst>
            </a:custGeom>
            <a:gradFill>
              <a:gsLst>
                <a:gs pos="100000">
                  <a:srgbClr val="2FA163"/>
                </a:gs>
                <a:gs pos="0">
                  <a:srgbClr val="63D345"/>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64">
              <a:extLst>
                <a:ext uri="{FF2B5EF4-FFF2-40B4-BE49-F238E27FC236}">
                  <a16:creationId xmlns:a16="http://schemas.microsoft.com/office/drawing/2014/main" xmlns="" id="{735C3666-577A-40F1-8B61-F64E3F2A4747}"/>
                </a:ext>
              </a:extLst>
            </p:cNvPr>
            <p:cNvSpPr>
              <a:spLocks/>
            </p:cNvSpPr>
            <p:nvPr/>
          </p:nvSpPr>
          <p:spPr bwMode="auto">
            <a:xfrm>
              <a:off x="1048" y="362"/>
              <a:ext cx="379" cy="146"/>
            </a:xfrm>
            <a:custGeom>
              <a:avLst/>
              <a:gdLst>
                <a:gd name="T0" fmla="*/ 0 w 379"/>
                <a:gd name="T1" fmla="*/ 0 h 146"/>
                <a:gd name="T2" fmla="*/ 379 w 379"/>
                <a:gd name="T3" fmla="*/ 2 h 146"/>
                <a:gd name="T4" fmla="*/ 151 w 379"/>
                <a:gd name="T5" fmla="*/ 146 h 146"/>
                <a:gd name="T6" fmla="*/ 2 w 379"/>
                <a:gd name="T7" fmla="*/ 146 h 146"/>
                <a:gd name="T8" fmla="*/ 0 w 379"/>
                <a:gd name="T9" fmla="*/ 0 h 146"/>
              </a:gdLst>
              <a:ahLst/>
              <a:cxnLst>
                <a:cxn ang="0">
                  <a:pos x="T0" y="T1"/>
                </a:cxn>
                <a:cxn ang="0">
                  <a:pos x="T2" y="T3"/>
                </a:cxn>
                <a:cxn ang="0">
                  <a:pos x="T4" y="T5"/>
                </a:cxn>
                <a:cxn ang="0">
                  <a:pos x="T6" y="T7"/>
                </a:cxn>
                <a:cxn ang="0">
                  <a:pos x="T8" y="T9"/>
                </a:cxn>
              </a:cxnLst>
              <a:rect l="0" t="0" r="r" b="b"/>
              <a:pathLst>
                <a:path w="379" h="146">
                  <a:moveTo>
                    <a:pt x="0" y="0"/>
                  </a:moveTo>
                  <a:lnTo>
                    <a:pt x="379" y="2"/>
                  </a:lnTo>
                  <a:lnTo>
                    <a:pt x="151" y="146"/>
                  </a:lnTo>
                  <a:lnTo>
                    <a:pt x="2" y="146"/>
                  </a:lnTo>
                  <a:lnTo>
                    <a:pt x="0" y="0"/>
                  </a:lnTo>
                  <a:close/>
                </a:path>
              </a:pathLst>
            </a:custGeom>
            <a:gradFill flip="none" rotWithShape="1">
              <a:gsLst>
                <a:gs pos="75000">
                  <a:srgbClr val="42D5AD">
                    <a:alpha val="46000"/>
                  </a:srgbClr>
                </a:gs>
                <a:gs pos="0">
                  <a:srgbClr val="9BE9D5">
                    <a:alpha val="67000"/>
                  </a:srgbClr>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65">
              <a:extLst>
                <a:ext uri="{FF2B5EF4-FFF2-40B4-BE49-F238E27FC236}">
                  <a16:creationId xmlns:a16="http://schemas.microsoft.com/office/drawing/2014/main" xmlns="" id="{F3DDFD50-6572-4813-81F5-748B756A3B5E}"/>
                </a:ext>
              </a:extLst>
            </p:cNvPr>
            <p:cNvSpPr>
              <a:spLocks/>
            </p:cNvSpPr>
            <p:nvPr/>
          </p:nvSpPr>
          <p:spPr bwMode="auto">
            <a:xfrm>
              <a:off x="1536" y="385"/>
              <a:ext cx="16" cy="55"/>
            </a:xfrm>
            <a:custGeom>
              <a:avLst/>
              <a:gdLst>
                <a:gd name="T0" fmla="*/ 8 w 16"/>
                <a:gd name="T1" fmla="*/ 0 h 55"/>
                <a:gd name="T2" fmla="*/ 0 w 16"/>
                <a:gd name="T3" fmla="*/ 9 h 55"/>
                <a:gd name="T4" fmla="*/ 0 w 16"/>
                <a:gd name="T5" fmla="*/ 46 h 55"/>
                <a:gd name="T6" fmla="*/ 8 w 16"/>
                <a:gd name="T7" fmla="*/ 55 h 55"/>
                <a:gd name="T8" fmla="*/ 16 w 16"/>
                <a:gd name="T9" fmla="*/ 46 h 55"/>
                <a:gd name="T10" fmla="*/ 16 w 16"/>
                <a:gd name="T11" fmla="*/ 9 h 55"/>
                <a:gd name="T12" fmla="*/ 8 w 1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6" h="55">
                  <a:moveTo>
                    <a:pt x="8" y="0"/>
                  </a:moveTo>
                  <a:lnTo>
                    <a:pt x="0" y="9"/>
                  </a:lnTo>
                  <a:lnTo>
                    <a:pt x="0" y="46"/>
                  </a:lnTo>
                  <a:lnTo>
                    <a:pt x="8" y="55"/>
                  </a:lnTo>
                  <a:lnTo>
                    <a:pt x="16" y="46"/>
                  </a:lnTo>
                  <a:lnTo>
                    <a:pt x="16" y="9"/>
                  </a:lnTo>
                  <a:lnTo>
                    <a:pt x="8"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66">
              <a:extLst>
                <a:ext uri="{FF2B5EF4-FFF2-40B4-BE49-F238E27FC236}">
                  <a16:creationId xmlns:a16="http://schemas.microsoft.com/office/drawing/2014/main" xmlns="" id="{FC8903AE-350B-44E0-BAD7-7BE1896BBEEA}"/>
                </a:ext>
              </a:extLst>
            </p:cNvPr>
            <p:cNvSpPr>
              <a:spLocks/>
            </p:cNvSpPr>
            <p:nvPr/>
          </p:nvSpPr>
          <p:spPr bwMode="auto">
            <a:xfrm>
              <a:off x="1333" y="385"/>
              <a:ext cx="17" cy="55"/>
            </a:xfrm>
            <a:custGeom>
              <a:avLst/>
              <a:gdLst>
                <a:gd name="T0" fmla="*/ 16 w 17"/>
                <a:gd name="T1" fmla="*/ 46 h 55"/>
                <a:gd name="T2" fmla="*/ 17 w 17"/>
                <a:gd name="T3" fmla="*/ 8 h 55"/>
                <a:gd name="T4" fmla="*/ 8 w 17"/>
                <a:gd name="T5" fmla="*/ 0 h 55"/>
                <a:gd name="T6" fmla="*/ 0 w 17"/>
                <a:gd name="T7" fmla="*/ 8 h 55"/>
                <a:gd name="T8" fmla="*/ 0 w 17"/>
                <a:gd name="T9" fmla="*/ 46 h 55"/>
                <a:gd name="T10" fmla="*/ 8 w 17"/>
                <a:gd name="T11" fmla="*/ 55 h 55"/>
                <a:gd name="T12" fmla="*/ 16 w 17"/>
                <a:gd name="T13" fmla="*/ 46 h 55"/>
              </a:gdLst>
              <a:ahLst/>
              <a:cxnLst>
                <a:cxn ang="0">
                  <a:pos x="T0" y="T1"/>
                </a:cxn>
                <a:cxn ang="0">
                  <a:pos x="T2" y="T3"/>
                </a:cxn>
                <a:cxn ang="0">
                  <a:pos x="T4" y="T5"/>
                </a:cxn>
                <a:cxn ang="0">
                  <a:pos x="T6" y="T7"/>
                </a:cxn>
                <a:cxn ang="0">
                  <a:pos x="T8" y="T9"/>
                </a:cxn>
                <a:cxn ang="0">
                  <a:pos x="T10" y="T11"/>
                </a:cxn>
                <a:cxn ang="0">
                  <a:pos x="T12" y="T13"/>
                </a:cxn>
              </a:cxnLst>
              <a:rect l="0" t="0" r="r" b="b"/>
              <a:pathLst>
                <a:path w="17" h="55">
                  <a:moveTo>
                    <a:pt x="16" y="46"/>
                  </a:moveTo>
                  <a:lnTo>
                    <a:pt x="17" y="8"/>
                  </a:lnTo>
                  <a:lnTo>
                    <a:pt x="8" y="0"/>
                  </a:lnTo>
                  <a:lnTo>
                    <a:pt x="0" y="8"/>
                  </a:lnTo>
                  <a:lnTo>
                    <a:pt x="0" y="46"/>
                  </a:lnTo>
                  <a:lnTo>
                    <a:pt x="8" y="55"/>
                  </a:lnTo>
                  <a:lnTo>
                    <a:pt x="16" y="4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67">
              <a:extLst>
                <a:ext uri="{FF2B5EF4-FFF2-40B4-BE49-F238E27FC236}">
                  <a16:creationId xmlns:a16="http://schemas.microsoft.com/office/drawing/2014/main" xmlns="" id="{20001EBA-436A-4FF4-8189-57B23F4E62A2}"/>
                </a:ext>
              </a:extLst>
            </p:cNvPr>
            <p:cNvSpPr>
              <a:spLocks/>
            </p:cNvSpPr>
            <p:nvPr/>
          </p:nvSpPr>
          <p:spPr bwMode="auto">
            <a:xfrm>
              <a:off x="1333" y="442"/>
              <a:ext cx="16" cy="55"/>
            </a:xfrm>
            <a:custGeom>
              <a:avLst/>
              <a:gdLst>
                <a:gd name="T0" fmla="*/ 16 w 16"/>
                <a:gd name="T1" fmla="*/ 8 h 55"/>
                <a:gd name="T2" fmla="*/ 8 w 16"/>
                <a:gd name="T3" fmla="*/ 0 h 55"/>
                <a:gd name="T4" fmla="*/ 0 w 16"/>
                <a:gd name="T5" fmla="*/ 8 h 55"/>
                <a:gd name="T6" fmla="*/ 0 w 16"/>
                <a:gd name="T7" fmla="*/ 46 h 55"/>
                <a:gd name="T8" fmla="*/ 8 w 16"/>
                <a:gd name="T9" fmla="*/ 55 h 55"/>
                <a:gd name="T10" fmla="*/ 16 w 16"/>
                <a:gd name="T11" fmla="*/ 46 h 55"/>
                <a:gd name="T12" fmla="*/ 16 w 16"/>
                <a:gd name="T13" fmla="*/ 8 h 55"/>
              </a:gdLst>
              <a:ahLst/>
              <a:cxnLst>
                <a:cxn ang="0">
                  <a:pos x="T0" y="T1"/>
                </a:cxn>
                <a:cxn ang="0">
                  <a:pos x="T2" y="T3"/>
                </a:cxn>
                <a:cxn ang="0">
                  <a:pos x="T4" y="T5"/>
                </a:cxn>
                <a:cxn ang="0">
                  <a:pos x="T6" y="T7"/>
                </a:cxn>
                <a:cxn ang="0">
                  <a:pos x="T8" y="T9"/>
                </a:cxn>
                <a:cxn ang="0">
                  <a:pos x="T10" y="T11"/>
                </a:cxn>
                <a:cxn ang="0">
                  <a:pos x="T12" y="T13"/>
                </a:cxn>
              </a:cxnLst>
              <a:rect l="0" t="0" r="r" b="b"/>
              <a:pathLst>
                <a:path w="16" h="55">
                  <a:moveTo>
                    <a:pt x="16" y="8"/>
                  </a:moveTo>
                  <a:lnTo>
                    <a:pt x="8" y="0"/>
                  </a:lnTo>
                  <a:lnTo>
                    <a:pt x="0" y="8"/>
                  </a:lnTo>
                  <a:lnTo>
                    <a:pt x="0" y="46"/>
                  </a:lnTo>
                  <a:lnTo>
                    <a:pt x="8" y="55"/>
                  </a:lnTo>
                  <a:lnTo>
                    <a:pt x="16" y="46"/>
                  </a:lnTo>
                  <a:lnTo>
                    <a:pt x="16" y="8"/>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68">
              <a:extLst>
                <a:ext uri="{FF2B5EF4-FFF2-40B4-BE49-F238E27FC236}">
                  <a16:creationId xmlns:a16="http://schemas.microsoft.com/office/drawing/2014/main" xmlns="" id="{8C0575C0-EB76-4894-BDD3-CB27452C3BC9}"/>
                </a:ext>
              </a:extLst>
            </p:cNvPr>
            <p:cNvSpPr>
              <a:spLocks/>
            </p:cNvSpPr>
            <p:nvPr/>
          </p:nvSpPr>
          <p:spPr bwMode="auto">
            <a:xfrm>
              <a:off x="1536" y="442"/>
              <a:ext cx="16" cy="55"/>
            </a:xfrm>
            <a:custGeom>
              <a:avLst/>
              <a:gdLst>
                <a:gd name="T0" fmla="*/ 0 w 16"/>
                <a:gd name="T1" fmla="*/ 8 h 55"/>
                <a:gd name="T2" fmla="*/ 0 w 16"/>
                <a:gd name="T3" fmla="*/ 46 h 55"/>
                <a:gd name="T4" fmla="*/ 8 w 16"/>
                <a:gd name="T5" fmla="*/ 55 h 55"/>
                <a:gd name="T6" fmla="*/ 16 w 16"/>
                <a:gd name="T7" fmla="*/ 46 h 55"/>
                <a:gd name="T8" fmla="*/ 16 w 16"/>
                <a:gd name="T9" fmla="*/ 8 h 55"/>
                <a:gd name="T10" fmla="*/ 8 w 16"/>
                <a:gd name="T11" fmla="*/ 0 h 55"/>
                <a:gd name="T12" fmla="*/ 0 w 16"/>
                <a:gd name="T13" fmla="*/ 8 h 55"/>
              </a:gdLst>
              <a:ahLst/>
              <a:cxnLst>
                <a:cxn ang="0">
                  <a:pos x="T0" y="T1"/>
                </a:cxn>
                <a:cxn ang="0">
                  <a:pos x="T2" y="T3"/>
                </a:cxn>
                <a:cxn ang="0">
                  <a:pos x="T4" y="T5"/>
                </a:cxn>
                <a:cxn ang="0">
                  <a:pos x="T6" y="T7"/>
                </a:cxn>
                <a:cxn ang="0">
                  <a:pos x="T8" y="T9"/>
                </a:cxn>
                <a:cxn ang="0">
                  <a:pos x="T10" y="T11"/>
                </a:cxn>
                <a:cxn ang="0">
                  <a:pos x="T12" y="T13"/>
                </a:cxn>
              </a:cxnLst>
              <a:rect l="0" t="0" r="r" b="b"/>
              <a:pathLst>
                <a:path w="16" h="55">
                  <a:moveTo>
                    <a:pt x="0" y="8"/>
                  </a:moveTo>
                  <a:lnTo>
                    <a:pt x="0" y="46"/>
                  </a:lnTo>
                  <a:lnTo>
                    <a:pt x="8" y="55"/>
                  </a:lnTo>
                  <a:lnTo>
                    <a:pt x="16" y="46"/>
                  </a:lnTo>
                  <a:lnTo>
                    <a:pt x="16" y="8"/>
                  </a:lnTo>
                  <a:lnTo>
                    <a:pt x="8" y="0"/>
                  </a:lnTo>
                  <a:lnTo>
                    <a:pt x="0" y="8"/>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69">
              <a:extLst>
                <a:ext uri="{FF2B5EF4-FFF2-40B4-BE49-F238E27FC236}">
                  <a16:creationId xmlns:a16="http://schemas.microsoft.com/office/drawing/2014/main" xmlns="" id="{30C2447F-73B8-46A8-A9D0-BDD487B5C004}"/>
                </a:ext>
              </a:extLst>
            </p:cNvPr>
            <p:cNvSpPr>
              <a:spLocks/>
            </p:cNvSpPr>
            <p:nvPr/>
          </p:nvSpPr>
          <p:spPr bwMode="auto">
            <a:xfrm>
              <a:off x="1488" y="376"/>
              <a:ext cx="55" cy="16"/>
            </a:xfrm>
            <a:custGeom>
              <a:avLst/>
              <a:gdLst>
                <a:gd name="T0" fmla="*/ 46 w 55"/>
                <a:gd name="T1" fmla="*/ 16 h 16"/>
                <a:gd name="T2" fmla="*/ 55 w 55"/>
                <a:gd name="T3" fmla="*/ 7 h 16"/>
                <a:gd name="T4" fmla="*/ 46 w 55"/>
                <a:gd name="T5" fmla="*/ 0 h 16"/>
                <a:gd name="T6" fmla="*/ 8 w 55"/>
                <a:gd name="T7" fmla="*/ 0 h 16"/>
                <a:gd name="T8" fmla="*/ 0 w 55"/>
                <a:gd name="T9" fmla="*/ 7 h 16"/>
                <a:gd name="T10" fmla="*/ 8 w 55"/>
                <a:gd name="T11" fmla="*/ 15 h 16"/>
                <a:gd name="T12" fmla="*/ 46 w 5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46" y="16"/>
                  </a:moveTo>
                  <a:lnTo>
                    <a:pt x="55" y="7"/>
                  </a:lnTo>
                  <a:lnTo>
                    <a:pt x="46" y="0"/>
                  </a:lnTo>
                  <a:lnTo>
                    <a:pt x="8" y="0"/>
                  </a:lnTo>
                  <a:lnTo>
                    <a:pt x="0" y="7"/>
                  </a:lnTo>
                  <a:lnTo>
                    <a:pt x="8" y="15"/>
                  </a:lnTo>
                  <a:lnTo>
                    <a:pt x="46" y="1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70">
              <a:extLst>
                <a:ext uri="{FF2B5EF4-FFF2-40B4-BE49-F238E27FC236}">
                  <a16:creationId xmlns:a16="http://schemas.microsoft.com/office/drawing/2014/main" xmlns="" id="{E725F07E-6F6D-4971-BD3A-6071C71302C0}"/>
                </a:ext>
              </a:extLst>
            </p:cNvPr>
            <p:cNvSpPr>
              <a:spLocks/>
            </p:cNvSpPr>
            <p:nvPr/>
          </p:nvSpPr>
          <p:spPr bwMode="auto">
            <a:xfrm>
              <a:off x="1488" y="433"/>
              <a:ext cx="55" cy="16"/>
            </a:xfrm>
            <a:custGeom>
              <a:avLst/>
              <a:gdLst>
                <a:gd name="T0" fmla="*/ 46 w 55"/>
                <a:gd name="T1" fmla="*/ 16 h 16"/>
                <a:gd name="T2" fmla="*/ 55 w 55"/>
                <a:gd name="T3" fmla="*/ 7 h 16"/>
                <a:gd name="T4" fmla="*/ 46 w 55"/>
                <a:gd name="T5" fmla="*/ 0 h 16"/>
                <a:gd name="T6" fmla="*/ 8 w 55"/>
                <a:gd name="T7" fmla="*/ 0 h 16"/>
                <a:gd name="T8" fmla="*/ 0 w 55"/>
                <a:gd name="T9" fmla="*/ 7 h 16"/>
                <a:gd name="T10" fmla="*/ 8 w 55"/>
                <a:gd name="T11" fmla="*/ 16 h 16"/>
                <a:gd name="T12" fmla="*/ 46 w 5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46" y="16"/>
                  </a:moveTo>
                  <a:lnTo>
                    <a:pt x="55" y="7"/>
                  </a:lnTo>
                  <a:lnTo>
                    <a:pt x="46" y="0"/>
                  </a:lnTo>
                  <a:lnTo>
                    <a:pt x="8" y="0"/>
                  </a:lnTo>
                  <a:lnTo>
                    <a:pt x="0" y="7"/>
                  </a:lnTo>
                  <a:lnTo>
                    <a:pt x="8" y="16"/>
                  </a:lnTo>
                  <a:lnTo>
                    <a:pt x="46" y="1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71">
              <a:extLst>
                <a:ext uri="{FF2B5EF4-FFF2-40B4-BE49-F238E27FC236}">
                  <a16:creationId xmlns:a16="http://schemas.microsoft.com/office/drawing/2014/main" xmlns="" id="{1E485845-8C46-4677-88C7-9530D69A0A87}"/>
                </a:ext>
              </a:extLst>
            </p:cNvPr>
            <p:cNvSpPr>
              <a:spLocks/>
            </p:cNvSpPr>
            <p:nvPr/>
          </p:nvSpPr>
          <p:spPr bwMode="auto">
            <a:xfrm>
              <a:off x="1488" y="490"/>
              <a:ext cx="55" cy="16"/>
            </a:xfrm>
            <a:custGeom>
              <a:avLst/>
              <a:gdLst>
                <a:gd name="T0" fmla="*/ 8 w 55"/>
                <a:gd name="T1" fmla="*/ 0 h 16"/>
                <a:gd name="T2" fmla="*/ 0 w 55"/>
                <a:gd name="T3" fmla="*/ 8 h 16"/>
                <a:gd name="T4" fmla="*/ 8 w 55"/>
                <a:gd name="T5" fmla="*/ 16 h 16"/>
                <a:gd name="T6" fmla="*/ 46 w 55"/>
                <a:gd name="T7" fmla="*/ 16 h 16"/>
                <a:gd name="T8" fmla="*/ 55 w 55"/>
                <a:gd name="T9" fmla="*/ 8 h 16"/>
                <a:gd name="T10" fmla="*/ 46 w 55"/>
                <a:gd name="T11" fmla="*/ 1 h 16"/>
                <a:gd name="T12" fmla="*/ 8 w 5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8" y="0"/>
                  </a:moveTo>
                  <a:lnTo>
                    <a:pt x="0" y="8"/>
                  </a:lnTo>
                  <a:lnTo>
                    <a:pt x="8" y="16"/>
                  </a:lnTo>
                  <a:lnTo>
                    <a:pt x="46" y="16"/>
                  </a:lnTo>
                  <a:lnTo>
                    <a:pt x="55" y="8"/>
                  </a:lnTo>
                  <a:lnTo>
                    <a:pt x="46" y="1"/>
                  </a:lnTo>
                  <a:lnTo>
                    <a:pt x="8"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72">
              <a:extLst>
                <a:ext uri="{FF2B5EF4-FFF2-40B4-BE49-F238E27FC236}">
                  <a16:creationId xmlns:a16="http://schemas.microsoft.com/office/drawing/2014/main" xmlns="" id="{67FB09BA-8AC2-4E79-9A77-F0226D14A6A0}"/>
                </a:ext>
              </a:extLst>
            </p:cNvPr>
            <p:cNvSpPr>
              <a:spLocks/>
            </p:cNvSpPr>
            <p:nvPr/>
          </p:nvSpPr>
          <p:spPr bwMode="auto">
            <a:xfrm>
              <a:off x="1444" y="385"/>
              <a:ext cx="17" cy="55"/>
            </a:xfrm>
            <a:custGeom>
              <a:avLst/>
              <a:gdLst>
                <a:gd name="T0" fmla="*/ 9 w 17"/>
                <a:gd name="T1" fmla="*/ 0 h 55"/>
                <a:gd name="T2" fmla="*/ 0 w 17"/>
                <a:gd name="T3" fmla="*/ 9 h 55"/>
                <a:gd name="T4" fmla="*/ 0 w 17"/>
                <a:gd name="T5" fmla="*/ 46 h 55"/>
                <a:gd name="T6" fmla="*/ 9 w 17"/>
                <a:gd name="T7" fmla="*/ 55 h 55"/>
                <a:gd name="T8" fmla="*/ 17 w 17"/>
                <a:gd name="T9" fmla="*/ 46 h 55"/>
                <a:gd name="T10" fmla="*/ 17 w 17"/>
                <a:gd name="T11" fmla="*/ 9 h 55"/>
                <a:gd name="T12" fmla="*/ 9 w 17"/>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7" h="55">
                  <a:moveTo>
                    <a:pt x="9" y="0"/>
                  </a:moveTo>
                  <a:lnTo>
                    <a:pt x="0" y="9"/>
                  </a:lnTo>
                  <a:lnTo>
                    <a:pt x="0" y="46"/>
                  </a:lnTo>
                  <a:lnTo>
                    <a:pt x="9" y="55"/>
                  </a:lnTo>
                  <a:lnTo>
                    <a:pt x="17" y="46"/>
                  </a:lnTo>
                  <a:lnTo>
                    <a:pt x="17" y="9"/>
                  </a:lnTo>
                  <a:lnTo>
                    <a:pt x="9"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73">
              <a:extLst>
                <a:ext uri="{FF2B5EF4-FFF2-40B4-BE49-F238E27FC236}">
                  <a16:creationId xmlns:a16="http://schemas.microsoft.com/office/drawing/2014/main" xmlns="" id="{A076AB63-52C5-4587-B8E0-CB6EF5A7A9E1}"/>
                </a:ext>
              </a:extLst>
            </p:cNvPr>
            <p:cNvSpPr>
              <a:spLocks/>
            </p:cNvSpPr>
            <p:nvPr/>
          </p:nvSpPr>
          <p:spPr bwMode="auto">
            <a:xfrm>
              <a:off x="1386" y="442"/>
              <a:ext cx="15" cy="55"/>
            </a:xfrm>
            <a:custGeom>
              <a:avLst/>
              <a:gdLst>
                <a:gd name="T0" fmla="*/ 15 w 15"/>
                <a:gd name="T1" fmla="*/ 8 h 55"/>
                <a:gd name="T2" fmla="*/ 8 w 15"/>
                <a:gd name="T3" fmla="*/ 0 h 55"/>
                <a:gd name="T4" fmla="*/ 0 w 15"/>
                <a:gd name="T5" fmla="*/ 8 h 55"/>
                <a:gd name="T6" fmla="*/ 0 w 15"/>
                <a:gd name="T7" fmla="*/ 46 h 55"/>
                <a:gd name="T8" fmla="*/ 8 w 15"/>
                <a:gd name="T9" fmla="*/ 55 h 55"/>
                <a:gd name="T10" fmla="*/ 15 w 15"/>
                <a:gd name="T11" fmla="*/ 46 h 55"/>
                <a:gd name="T12" fmla="*/ 15 w 15"/>
                <a:gd name="T13" fmla="*/ 8 h 55"/>
              </a:gdLst>
              <a:ahLst/>
              <a:cxnLst>
                <a:cxn ang="0">
                  <a:pos x="T0" y="T1"/>
                </a:cxn>
                <a:cxn ang="0">
                  <a:pos x="T2" y="T3"/>
                </a:cxn>
                <a:cxn ang="0">
                  <a:pos x="T4" y="T5"/>
                </a:cxn>
                <a:cxn ang="0">
                  <a:pos x="T6" y="T7"/>
                </a:cxn>
                <a:cxn ang="0">
                  <a:pos x="T8" y="T9"/>
                </a:cxn>
                <a:cxn ang="0">
                  <a:pos x="T10" y="T11"/>
                </a:cxn>
                <a:cxn ang="0">
                  <a:pos x="T12" y="T13"/>
                </a:cxn>
              </a:cxnLst>
              <a:rect l="0" t="0" r="r" b="b"/>
              <a:pathLst>
                <a:path w="15" h="55">
                  <a:moveTo>
                    <a:pt x="15" y="8"/>
                  </a:moveTo>
                  <a:lnTo>
                    <a:pt x="8" y="0"/>
                  </a:lnTo>
                  <a:lnTo>
                    <a:pt x="0" y="8"/>
                  </a:lnTo>
                  <a:lnTo>
                    <a:pt x="0" y="46"/>
                  </a:lnTo>
                  <a:lnTo>
                    <a:pt x="8" y="55"/>
                  </a:lnTo>
                  <a:lnTo>
                    <a:pt x="15" y="46"/>
                  </a:lnTo>
                  <a:lnTo>
                    <a:pt x="15" y="8"/>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74">
              <a:extLst>
                <a:ext uri="{FF2B5EF4-FFF2-40B4-BE49-F238E27FC236}">
                  <a16:creationId xmlns:a16="http://schemas.microsoft.com/office/drawing/2014/main" xmlns="" id="{726C0111-7D70-480F-AE46-BEBE8D349AC5}"/>
                </a:ext>
              </a:extLst>
            </p:cNvPr>
            <p:cNvSpPr>
              <a:spLocks/>
            </p:cNvSpPr>
            <p:nvPr/>
          </p:nvSpPr>
          <p:spPr bwMode="auto">
            <a:xfrm>
              <a:off x="1396" y="376"/>
              <a:ext cx="55" cy="16"/>
            </a:xfrm>
            <a:custGeom>
              <a:avLst/>
              <a:gdLst>
                <a:gd name="T0" fmla="*/ 46 w 55"/>
                <a:gd name="T1" fmla="*/ 16 h 16"/>
                <a:gd name="T2" fmla="*/ 55 w 55"/>
                <a:gd name="T3" fmla="*/ 7 h 16"/>
                <a:gd name="T4" fmla="*/ 46 w 55"/>
                <a:gd name="T5" fmla="*/ 0 h 16"/>
                <a:gd name="T6" fmla="*/ 9 w 55"/>
                <a:gd name="T7" fmla="*/ 0 h 16"/>
                <a:gd name="T8" fmla="*/ 0 w 55"/>
                <a:gd name="T9" fmla="*/ 7 h 16"/>
                <a:gd name="T10" fmla="*/ 9 w 55"/>
                <a:gd name="T11" fmla="*/ 15 h 16"/>
                <a:gd name="T12" fmla="*/ 46 w 5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46" y="16"/>
                  </a:moveTo>
                  <a:lnTo>
                    <a:pt x="55" y="7"/>
                  </a:lnTo>
                  <a:lnTo>
                    <a:pt x="46" y="0"/>
                  </a:lnTo>
                  <a:lnTo>
                    <a:pt x="9" y="0"/>
                  </a:lnTo>
                  <a:lnTo>
                    <a:pt x="0" y="7"/>
                  </a:lnTo>
                  <a:lnTo>
                    <a:pt x="9" y="15"/>
                  </a:lnTo>
                  <a:lnTo>
                    <a:pt x="46" y="1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75">
              <a:extLst>
                <a:ext uri="{FF2B5EF4-FFF2-40B4-BE49-F238E27FC236}">
                  <a16:creationId xmlns:a16="http://schemas.microsoft.com/office/drawing/2014/main" xmlns="" id="{8974A792-9D73-4D15-8EB2-CF7D0778E5BB}"/>
                </a:ext>
              </a:extLst>
            </p:cNvPr>
            <p:cNvSpPr>
              <a:spLocks/>
            </p:cNvSpPr>
            <p:nvPr/>
          </p:nvSpPr>
          <p:spPr bwMode="auto">
            <a:xfrm>
              <a:off x="1396" y="434"/>
              <a:ext cx="55" cy="16"/>
            </a:xfrm>
            <a:custGeom>
              <a:avLst/>
              <a:gdLst>
                <a:gd name="T0" fmla="*/ 46 w 55"/>
                <a:gd name="T1" fmla="*/ 16 h 16"/>
                <a:gd name="T2" fmla="*/ 55 w 55"/>
                <a:gd name="T3" fmla="*/ 7 h 16"/>
                <a:gd name="T4" fmla="*/ 46 w 55"/>
                <a:gd name="T5" fmla="*/ 0 h 16"/>
                <a:gd name="T6" fmla="*/ 9 w 55"/>
                <a:gd name="T7" fmla="*/ 0 h 16"/>
                <a:gd name="T8" fmla="*/ 0 w 55"/>
                <a:gd name="T9" fmla="*/ 7 h 16"/>
                <a:gd name="T10" fmla="*/ 9 w 55"/>
                <a:gd name="T11" fmla="*/ 15 h 16"/>
                <a:gd name="T12" fmla="*/ 46 w 5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46" y="16"/>
                  </a:moveTo>
                  <a:lnTo>
                    <a:pt x="55" y="7"/>
                  </a:lnTo>
                  <a:lnTo>
                    <a:pt x="46" y="0"/>
                  </a:lnTo>
                  <a:lnTo>
                    <a:pt x="9" y="0"/>
                  </a:lnTo>
                  <a:lnTo>
                    <a:pt x="0" y="7"/>
                  </a:lnTo>
                  <a:lnTo>
                    <a:pt x="9" y="15"/>
                  </a:lnTo>
                  <a:lnTo>
                    <a:pt x="46" y="1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76">
              <a:extLst>
                <a:ext uri="{FF2B5EF4-FFF2-40B4-BE49-F238E27FC236}">
                  <a16:creationId xmlns:a16="http://schemas.microsoft.com/office/drawing/2014/main" xmlns="" id="{37DE8241-303F-45B7-BC32-E50EC2555FFC}"/>
                </a:ext>
              </a:extLst>
            </p:cNvPr>
            <p:cNvSpPr>
              <a:spLocks/>
            </p:cNvSpPr>
            <p:nvPr/>
          </p:nvSpPr>
          <p:spPr bwMode="auto">
            <a:xfrm>
              <a:off x="1396" y="490"/>
              <a:ext cx="55" cy="16"/>
            </a:xfrm>
            <a:custGeom>
              <a:avLst/>
              <a:gdLst>
                <a:gd name="T0" fmla="*/ 9 w 55"/>
                <a:gd name="T1" fmla="*/ 0 h 16"/>
                <a:gd name="T2" fmla="*/ 0 w 55"/>
                <a:gd name="T3" fmla="*/ 8 h 16"/>
                <a:gd name="T4" fmla="*/ 9 w 55"/>
                <a:gd name="T5" fmla="*/ 16 h 16"/>
                <a:gd name="T6" fmla="*/ 46 w 55"/>
                <a:gd name="T7" fmla="*/ 16 h 16"/>
                <a:gd name="T8" fmla="*/ 55 w 55"/>
                <a:gd name="T9" fmla="*/ 8 h 16"/>
                <a:gd name="T10" fmla="*/ 46 w 55"/>
                <a:gd name="T11" fmla="*/ 1 h 16"/>
                <a:gd name="T12" fmla="*/ 9 w 5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5" h="16">
                  <a:moveTo>
                    <a:pt x="9" y="0"/>
                  </a:moveTo>
                  <a:lnTo>
                    <a:pt x="0" y="8"/>
                  </a:lnTo>
                  <a:lnTo>
                    <a:pt x="9" y="16"/>
                  </a:lnTo>
                  <a:lnTo>
                    <a:pt x="46" y="16"/>
                  </a:lnTo>
                  <a:lnTo>
                    <a:pt x="55" y="8"/>
                  </a:lnTo>
                  <a:lnTo>
                    <a:pt x="46" y="1"/>
                  </a:lnTo>
                  <a:lnTo>
                    <a:pt x="9"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77">
              <a:extLst>
                <a:ext uri="{FF2B5EF4-FFF2-40B4-BE49-F238E27FC236}">
                  <a16:creationId xmlns:a16="http://schemas.microsoft.com/office/drawing/2014/main" xmlns="" id="{133D480E-ECB4-4413-8B35-2A40763C3542}"/>
                </a:ext>
              </a:extLst>
            </p:cNvPr>
            <p:cNvSpPr>
              <a:spLocks/>
            </p:cNvSpPr>
            <p:nvPr/>
          </p:nvSpPr>
          <p:spPr bwMode="auto">
            <a:xfrm>
              <a:off x="995" y="662"/>
              <a:ext cx="183" cy="184"/>
            </a:xfrm>
            <a:custGeom>
              <a:avLst/>
              <a:gdLst>
                <a:gd name="T0" fmla="*/ 167 w 167"/>
                <a:gd name="T1" fmla="*/ 84 h 168"/>
                <a:gd name="T2" fmla="*/ 83 w 167"/>
                <a:gd name="T3" fmla="*/ 168 h 168"/>
                <a:gd name="T4" fmla="*/ 0 w 167"/>
                <a:gd name="T5" fmla="*/ 84 h 168"/>
                <a:gd name="T6" fmla="*/ 84 w 167"/>
                <a:gd name="T7" fmla="*/ 0 h 168"/>
                <a:gd name="T8" fmla="*/ 167 w 167"/>
                <a:gd name="T9" fmla="*/ 84 h 168"/>
              </a:gdLst>
              <a:ahLst/>
              <a:cxnLst>
                <a:cxn ang="0">
                  <a:pos x="T0" y="T1"/>
                </a:cxn>
                <a:cxn ang="0">
                  <a:pos x="T2" y="T3"/>
                </a:cxn>
                <a:cxn ang="0">
                  <a:pos x="T4" y="T5"/>
                </a:cxn>
                <a:cxn ang="0">
                  <a:pos x="T6" y="T7"/>
                </a:cxn>
                <a:cxn ang="0">
                  <a:pos x="T8" y="T9"/>
                </a:cxn>
              </a:cxnLst>
              <a:rect l="0" t="0" r="r" b="b"/>
              <a:pathLst>
                <a:path w="167" h="168">
                  <a:moveTo>
                    <a:pt x="167" y="84"/>
                  </a:moveTo>
                  <a:cubicBezTo>
                    <a:pt x="167" y="130"/>
                    <a:pt x="130" y="168"/>
                    <a:pt x="83" y="168"/>
                  </a:cubicBezTo>
                  <a:cubicBezTo>
                    <a:pt x="37" y="168"/>
                    <a:pt x="0" y="130"/>
                    <a:pt x="0" y="84"/>
                  </a:cubicBezTo>
                  <a:cubicBezTo>
                    <a:pt x="0" y="38"/>
                    <a:pt x="38" y="0"/>
                    <a:pt x="84" y="0"/>
                  </a:cubicBezTo>
                  <a:cubicBezTo>
                    <a:pt x="130" y="0"/>
                    <a:pt x="167" y="38"/>
                    <a:pt x="167"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78">
              <a:extLst>
                <a:ext uri="{FF2B5EF4-FFF2-40B4-BE49-F238E27FC236}">
                  <a16:creationId xmlns:a16="http://schemas.microsoft.com/office/drawing/2014/main" xmlns="" id="{33E7A0A0-23F3-4717-AF4E-57EADA14C25B}"/>
                </a:ext>
              </a:extLst>
            </p:cNvPr>
            <p:cNvSpPr>
              <a:spLocks/>
            </p:cNvSpPr>
            <p:nvPr/>
          </p:nvSpPr>
          <p:spPr bwMode="auto">
            <a:xfrm>
              <a:off x="1007" y="673"/>
              <a:ext cx="159" cy="159"/>
            </a:xfrm>
            <a:custGeom>
              <a:avLst/>
              <a:gdLst>
                <a:gd name="T0" fmla="*/ 145 w 145"/>
                <a:gd name="T1" fmla="*/ 73 h 145"/>
                <a:gd name="T2" fmla="*/ 73 w 145"/>
                <a:gd name="T3" fmla="*/ 145 h 145"/>
                <a:gd name="T4" fmla="*/ 1 w 145"/>
                <a:gd name="T5" fmla="*/ 72 h 145"/>
                <a:gd name="T6" fmla="*/ 73 w 145"/>
                <a:gd name="T7" fmla="*/ 0 h 145"/>
                <a:gd name="T8" fmla="*/ 145 w 145"/>
                <a:gd name="T9" fmla="*/ 73 h 145"/>
              </a:gdLst>
              <a:ahLst/>
              <a:cxnLst>
                <a:cxn ang="0">
                  <a:pos x="T0" y="T1"/>
                </a:cxn>
                <a:cxn ang="0">
                  <a:pos x="T2" y="T3"/>
                </a:cxn>
                <a:cxn ang="0">
                  <a:pos x="T4" y="T5"/>
                </a:cxn>
                <a:cxn ang="0">
                  <a:pos x="T6" y="T7"/>
                </a:cxn>
                <a:cxn ang="0">
                  <a:pos x="T8" y="T9"/>
                </a:cxn>
              </a:cxnLst>
              <a:rect l="0" t="0" r="r" b="b"/>
              <a:pathLst>
                <a:path w="145" h="145">
                  <a:moveTo>
                    <a:pt x="145" y="73"/>
                  </a:moveTo>
                  <a:cubicBezTo>
                    <a:pt x="145" y="113"/>
                    <a:pt x="112" y="145"/>
                    <a:pt x="73" y="145"/>
                  </a:cubicBezTo>
                  <a:cubicBezTo>
                    <a:pt x="33" y="145"/>
                    <a:pt x="0" y="112"/>
                    <a:pt x="1" y="72"/>
                  </a:cubicBezTo>
                  <a:cubicBezTo>
                    <a:pt x="1" y="33"/>
                    <a:pt x="33" y="0"/>
                    <a:pt x="73" y="0"/>
                  </a:cubicBezTo>
                  <a:cubicBezTo>
                    <a:pt x="113" y="0"/>
                    <a:pt x="145" y="33"/>
                    <a:pt x="145" y="7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79">
              <a:extLst>
                <a:ext uri="{FF2B5EF4-FFF2-40B4-BE49-F238E27FC236}">
                  <a16:creationId xmlns:a16="http://schemas.microsoft.com/office/drawing/2014/main" xmlns="" id="{ECF7DED7-8647-4DFB-8550-4753C51D25B0}"/>
                </a:ext>
              </a:extLst>
            </p:cNvPr>
            <p:cNvSpPr>
              <a:spLocks/>
            </p:cNvSpPr>
            <p:nvPr/>
          </p:nvSpPr>
          <p:spPr bwMode="auto">
            <a:xfrm>
              <a:off x="1015" y="680"/>
              <a:ext cx="147" cy="80"/>
            </a:xfrm>
            <a:custGeom>
              <a:avLst/>
              <a:gdLst>
                <a:gd name="T0" fmla="*/ 66 w 134"/>
                <a:gd name="T1" fmla="*/ 73 h 73"/>
                <a:gd name="T2" fmla="*/ 11 w 134"/>
                <a:gd name="T3" fmla="*/ 34 h 73"/>
                <a:gd name="T4" fmla="*/ 66 w 134"/>
                <a:gd name="T5" fmla="*/ 0 h 73"/>
                <a:gd name="T6" fmla="*/ 119 w 134"/>
                <a:gd name="T7" fmla="*/ 31 h 73"/>
                <a:gd name="T8" fmla="*/ 66 w 134"/>
                <a:gd name="T9" fmla="*/ 73 h 73"/>
              </a:gdLst>
              <a:ahLst/>
              <a:cxnLst>
                <a:cxn ang="0">
                  <a:pos x="T0" y="T1"/>
                </a:cxn>
                <a:cxn ang="0">
                  <a:pos x="T2" y="T3"/>
                </a:cxn>
                <a:cxn ang="0">
                  <a:pos x="T4" y="T5"/>
                </a:cxn>
                <a:cxn ang="0">
                  <a:pos x="T6" y="T7"/>
                </a:cxn>
                <a:cxn ang="0">
                  <a:pos x="T8" y="T9"/>
                </a:cxn>
              </a:cxnLst>
              <a:rect l="0" t="0" r="r" b="b"/>
              <a:pathLst>
                <a:path w="134" h="73">
                  <a:moveTo>
                    <a:pt x="66" y="73"/>
                  </a:moveTo>
                  <a:cubicBezTo>
                    <a:pt x="33" y="73"/>
                    <a:pt x="0" y="58"/>
                    <a:pt x="11" y="34"/>
                  </a:cubicBezTo>
                  <a:cubicBezTo>
                    <a:pt x="21" y="14"/>
                    <a:pt x="41" y="0"/>
                    <a:pt x="66" y="0"/>
                  </a:cubicBezTo>
                  <a:cubicBezTo>
                    <a:pt x="89" y="0"/>
                    <a:pt x="109" y="13"/>
                    <a:pt x="119" y="31"/>
                  </a:cubicBezTo>
                  <a:cubicBezTo>
                    <a:pt x="134" y="59"/>
                    <a:pt x="98"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80">
              <a:extLst>
                <a:ext uri="{FF2B5EF4-FFF2-40B4-BE49-F238E27FC236}">
                  <a16:creationId xmlns:a16="http://schemas.microsoft.com/office/drawing/2014/main" xmlns="" id="{56013C1E-18BF-4DA1-A6D9-2BF129A54677}"/>
                </a:ext>
              </a:extLst>
            </p:cNvPr>
            <p:cNvSpPr>
              <a:spLocks/>
            </p:cNvSpPr>
            <p:nvPr/>
          </p:nvSpPr>
          <p:spPr bwMode="auto">
            <a:xfrm>
              <a:off x="1207" y="663"/>
              <a:ext cx="183" cy="183"/>
            </a:xfrm>
            <a:custGeom>
              <a:avLst/>
              <a:gdLst>
                <a:gd name="T0" fmla="*/ 167 w 167"/>
                <a:gd name="T1" fmla="*/ 84 h 167"/>
                <a:gd name="T2" fmla="*/ 83 w 167"/>
                <a:gd name="T3" fmla="*/ 167 h 167"/>
                <a:gd name="T4" fmla="*/ 0 w 167"/>
                <a:gd name="T5" fmla="*/ 83 h 167"/>
                <a:gd name="T6" fmla="*/ 84 w 167"/>
                <a:gd name="T7" fmla="*/ 0 h 167"/>
                <a:gd name="T8" fmla="*/ 167 w 167"/>
                <a:gd name="T9" fmla="*/ 84 h 167"/>
              </a:gdLst>
              <a:ahLst/>
              <a:cxnLst>
                <a:cxn ang="0">
                  <a:pos x="T0" y="T1"/>
                </a:cxn>
                <a:cxn ang="0">
                  <a:pos x="T2" y="T3"/>
                </a:cxn>
                <a:cxn ang="0">
                  <a:pos x="T4" y="T5"/>
                </a:cxn>
                <a:cxn ang="0">
                  <a:pos x="T6" y="T7"/>
                </a:cxn>
                <a:cxn ang="0">
                  <a:pos x="T8" y="T9"/>
                </a:cxn>
              </a:cxnLst>
              <a:rect l="0" t="0" r="r" b="b"/>
              <a:pathLst>
                <a:path w="167" h="167">
                  <a:moveTo>
                    <a:pt x="167" y="84"/>
                  </a:moveTo>
                  <a:cubicBezTo>
                    <a:pt x="167" y="130"/>
                    <a:pt x="129" y="167"/>
                    <a:pt x="83" y="167"/>
                  </a:cubicBezTo>
                  <a:cubicBezTo>
                    <a:pt x="37" y="167"/>
                    <a:pt x="0" y="129"/>
                    <a:pt x="0" y="83"/>
                  </a:cubicBezTo>
                  <a:cubicBezTo>
                    <a:pt x="0" y="37"/>
                    <a:pt x="37" y="0"/>
                    <a:pt x="84" y="0"/>
                  </a:cubicBezTo>
                  <a:cubicBezTo>
                    <a:pt x="130" y="0"/>
                    <a:pt x="167" y="37"/>
                    <a:pt x="167"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81">
              <a:extLst>
                <a:ext uri="{FF2B5EF4-FFF2-40B4-BE49-F238E27FC236}">
                  <a16:creationId xmlns:a16="http://schemas.microsoft.com/office/drawing/2014/main" xmlns="" id="{5E8FFE86-A765-45AA-AFF7-D9DCFFB855C7}"/>
                </a:ext>
              </a:extLst>
            </p:cNvPr>
            <p:cNvSpPr>
              <a:spLocks/>
            </p:cNvSpPr>
            <p:nvPr/>
          </p:nvSpPr>
          <p:spPr bwMode="auto">
            <a:xfrm>
              <a:off x="1219" y="674"/>
              <a:ext cx="159" cy="158"/>
            </a:xfrm>
            <a:custGeom>
              <a:avLst/>
              <a:gdLst>
                <a:gd name="T0" fmla="*/ 145 w 145"/>
                <a:gd name="T1" fmla="*/ 72 h 144"/>
                <a:gd name="T2" fmla="*/ 72 w 145"/>
                <a:gd name="T3" fmla="*/ 144 h 144"/>
                <a:gd name="T4" fmla="*/ 0 w 145"/>
                <a:gd name="T5" fmla="*/ 72 h 144"/>
                <a:gd name="T6" fmla="*/ 73 w 145"/>
                <a:gd name="T7" fmla="*/ 0 h 144"/>
                <a:gd name="T8" fmla="*/ 145 w 145"/>
                <a:gd name="T9" fmla="*/ 72 h 144"/>
              </a:gdLst>
              <a:ahLst/>
              <a:cxnLst>
                <a:cxn ang="0">
                  <a:pos x="T0" y="T1"/>
                </a:cxn>
                <a:cxn ang="0">
                  <a:pos x="T2" y="T3"/>
                </a:cxn>
                <a:cxn ang="0">
                  <a:pos x="T4" y="T5"/>
                </a:cxn>
                <a:cxn ang="0">
                  <a:pos x="T6" y="T7"/>
                </a:cxn>
                <a:cxn ang="0">
                  <a:pos x="T8" y="T9"/>
                </a:cxn>
              </a:cxnLst>
              <a:rect l="0" t="0" r="r" b="b"/>
              <a:pathLst>
                <a:path w="145" h="144">
                  <a:moveTo>
                    <a:pt x="145" y="72"/>
                  </a:moveTo>
                  <a:cubicBezTo>
                    <a:pt x="145" y="112"/>
                    <a:pt x="112" y="144"/>
                    <a:pt x="72" y="144"/>
                  </a:cubicBezTo>
                  <a:cubicBezTo>
                    <a:pt x="32" y="144"/>
                    <a:pt x="0" y="112"/>
                    <a:pt x="0" y="72"/>
                  </a:cubicBezTo>
                  <a:cubicBezTo>
                    <a:pt x="0" y="32"/>
                    <a:pt x="33" y="0"/>
                    <a:pt x="73" y="0"/>
                  </a:cubicBezTo>
                  <a:cubicBezTo>
                    <a:pt x="112" y="0"/>
                    <a:pt x="145" y="32"/>
                    <a:pt x="145" y="7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82">
              <a:extLst>
                <a:ext uri="{FF2B5EF4-FFF2-40B4-BE49-F238E27FC236}">
                  <a16:creationId xmlns:a16="http://schemas.microsoft.com/office/drawing/2014/main" xmlns="" id="{3AF65500-6884-4A98-8C13-54DD0B090656}"/>
                </a:ext>
              </a:extLst>
            </p:cNvPr>
            <p:cNvSpPr>
              <a:spLocks/>
            </p:cNvSpPr>
            <p:nvPr/>
          </p:nvSpPr>
          <p:spPr bwMode="auto">
            <a:xfrm>
              <a:off x="1226" y="680"/>
              <a:ext cx="148" cy="80"/>
            </a:xfrm>
            <a:custGeom>
              <a:avLst/>
              <a:gdLst>
                <a:gd name="T0" fmla="*/ 66 w 135"/>
                <a:gd name="T1" fmla="*/ 73 h 73"/>
                <a:gd name="T2" fmla="*/ 12 w 135"/>
                <a:gd name="T3" fmla="*/ 34 h 73"/>
                <a:gd name="T4" fmla="*/ 67 w 135"/>
                <a:gd name="T5" fmla="*/ 0 h 73"/>
                <a:gd name="T6" fmla="*/ 120 w 135"/>
                <a:gd name="T7" fmla="*/ 31 h 73"/>
                <a:gd name="T8" fmla="*/ 66 w 135"/>
                <a:gd name="T9" fmla="*/ 73 h 73"/>
              </a:gdLst>
              <a:ahLst/>
              <a:cxnLst>
                <a:cxn ang="0">
                  <a:pos x="T0" y="T1"/>
                </a:cxn>
                <a:cxn ang="0">
                  <a:pos x="T2" y="T3"/>
                </a:cxn>
                <a:cxn ang="0">
                  <a:pos x="T4" y="T5"/>
                </a:cxn>
                <a:cxn ang="0">
                  <a:pos x="T6" y="T7"/>
                </a:cxn>
                <a:cxn ang="0">
                  <a:pos x="T8" y="T9"/>
                </a:cxn>
              </a:cxnLst>
              <a:rect l="0" t="0" r="r" b="b"/>
              <a:pathLst>
                <a:path w="135" h="73">
                  <a:moveTo>
                    <a:pt x="66" y="73"/>
                  </a:moveTo>
                  <a:cubicBezTo>
                    <a:pt x="34" y="73"/>
                    <a:pt x="0" y="58"/>
                    <a:pt x="12" y="34"/>
                  </a:cubicBezTo>
                  <a:cubicBezTo>
                    <a:pt x="22" y="14"/>
                    <a:pt x="42" y="0"/>
                    <a:pt x="67" y="0"/>
                  </a:cubicBezTo>
                  <a:cubicBezTo>
                    <a:pt x="90" y="0"/>
                    <a:pt x="110" y="13"/>
                    <a:pt x="120" y="31"/>
                  </a:cubicBezTo>
                  <a:cubicBezTo>
                    <a:pt x="135" y="59"/>
                    <a:pt x="99"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83">
              <a:extLst>
                <a:ext uri="{FF2B5EF4-FFF2-40B4-BE49-F238E27FC236}">
                  <a16:creationId xmlns:a16="http://schemas.microsoft.com/office/drawing/2014/main" xmlns="" id="{4B292161-86BC-454A-8ECD-77EB2C8D3A0A}"/>
                </a:ext>
              </a:extLst>
            </p:cNvPr>
            <p:cNvSpPr>
              <a:spLocks/>
            </p:cNvSpPr>
            <p:nvPr/>
          </p:nvSpPr>
          <p:spPr bwMode="auto">
            <a:xfrm>
              <a:off x="1418" y="663"/>
              <a:ext cx="184" cy="184"/>
            </a:xfrm>
            <a:custGeom>
              <a:avLst/>
              <a:gdLst>
                <a:gd name="T0" fmla="*/ 168 w 168"/>
                <a:gd name="T1" fmla="*/ 84 h 168"/>
                <a:gd name="T2" fmla="*/ 84 w 168"/>
                <a:gd name="T3" fmla="*/ 168 h 168"/>
                <a:gd name="T4" fmla="*/ 1 w 168"/>
                <a:gd name="T5" fmla="*/ 84 h 168"/>
                <a:gd name="T6" fmla="*/ 84 w 168"/>
                <a:gd name="T7" fmla="*/ 0 h 168"/>
                <a:gd name="T8" fmla="*/ 168 w 168"/>
                <a:gd name="T9" fmla="*/ 84 h 168"/>
              </a:gdLst>
              <a:ahLst/>
              <a:cxnLst>
                <a:cxn ang="0">
                  <a:pos x="T0" y="T1"/>
                </a:cxn>
                <a:cxn ang="0">
                  <a:pos x="T2" y="T3"/>
                </a:cxn>
                <a:cxn ang="0">
                  <a:pos x="T4" y="T5"/>
                </a:cxn>
                <a:cxn ang="0">
                  <a:pos x="T6" y="T7"/>
                </a:cxn>
                <a:cxn ang="0">
                  <a:pos x="T8" y="T9"/>
                </a:cxn>
              </a:cxnLst>
              <a:rect l="0" t="0" r="r" b="b"/>
              <a:pathLst>
                <a:path w="168" h="168">
                  <a:moveTo>
                    <a:pt x="168" y="84"/>
                  </a:moveTo>
                  <a:cubicBezTo>
                    <a:pt x="168" y="130"/>
                    <a:pt x="130" y="168"/>
                    <a:pt x="84" y="168"/>
                  </a:cubicBezTo>
                  <a:cubicBezTo>
                    <a:pt x="38" y="167"/>
                    <a:pt x="0" y="130"/>
                    <a:pt x="1" y="84"/>
                  </a:cubicBezTo>
                  <a:cubicBezTo>
                    <a:pt x="1" y="38"/>
                    <a:pt x="38" y="0"/>
                    <a:pt x="84" y="0"/>
                  </a:cubicBezTo>
                  <a:cubicBezTo>
                    <a:pt x="131" y="0"/>
                    <a:pt x="168" y="38"/>
                    <a:pt x="168"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84">
              <a:extLst>
                <a:ext uri="{FF2B5EF4-FFF2-40B4-BE49-F238E27FC236}">
                  <a16:creationId xmlns:a16="http://schemas.microsoft.com/office/drawing/2014/main" xmlns="" id="{C8D50C43-3904-4C71-9A4E-376543F4E13C}"/>
                </a:ext>
              </a:extLst>
            </p:cNvPr>
            <p:cNvSpPr>
              <a:spLocks/>
            </p:cNvSpPr>
            <p:nvPr/>
          </p:nvSpPr>
          <p:spPr bwMode="auto">
            <a:xfrm>
              <a:off x="1431" y="674"/>
              <a:ext cx="158" cy="159"/>
            </a:xfrm>
            <a:custGeom>
              <a:avLst/>
              <a:gdLst>
                <a:gd name="T0" fmla="*/ 144 w 144"/>
                <a:gd name="T1" fmla="*/ 73 h 145"/>
                <a:gd name="T2" fmla="*/ 72 w 144"/>
                <a:gd name="T3" fmla="*/ 145 h 145"/>
                <a:gd name="T4" fmla="*/ 0 w 144"/>
                <a:gd name="T5" fmla="*/ 72 h 145"/>
                <a:gd name="T6" fmla="*/ 72 w 144"/>
                <a:gd name="T7" fmla="*/ 0 h 145"/>
                <a:gd name="T8" fmla="*/ 144 w 144"/>
                <a:gd name="T9" fmla="*/ 73 h 145"/>
              </a:gdLst>
              <a:ahLst/>
              <a:cxnLst>
                <a:cxn ang="0">
                  <a:pos x="T0" y="T1"/>
                </a:cxn>
                <a:cxn ang="0">
                  <a:pos x="T2" y="T3"/>
                </a:cxn>
                <a:cxn ang="0">
                  <a:pos x="T4" y="T5"/>
                </a:cxn>
                <a:cxn ang="0">
                  <a:pos x="T6" y="T7"/>
                </a:cxn>
                <a:cxn ang="0">
                  <a:pos x="T8" y="T9"/>
                </a:cxn>
              </a:cxnLst>
              <a:rect l="0" t="0" r="r" b="b"/>
              <a:pathLst>
                <a:path w="144" h="145">
                  <a:moveTo>
                    <a:pt x="144" y="73"/>
                  </a:moveTo>
                  <a:cubicBezTo>
                    <a:pt x="144" y="113"/>
                    <a:pt x="112" y="145"/>
                    <a:pt x="72" y="145"/>
                  </a:cubicBezTo>
                  <a:cubicBezTo>
                    <a:pt x="32" y="145"/>
                    <a:pt x="0" y="112"/>
                    <a:pt x="0" y="72"/>
                  </a:cubicBezTo>
                  <a:cubicBezTo>
                    <a:pt x="0" y="32"/>
                    <a:pt x="33" y="0"/>
                    <a:pt x="72" y="0"/>
                  </a:cubicBezTo>
                  <a:cubicBezTo>
                    <a:pt x="112" y="0"/>
                    <a:pt x="144" y="33"/>
                    <a:pt x="144" y="7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85">
              <a:extLst>
                <a:ext uri="{FF2B5EF4-FFF2-40B4-BE49-F238E27FC236}">
                  <a16:creationId xmlns:a16="http://schemas.microsoft.com/office/drawing/2014/main" xmlns="" id="{0B22F6F0-97B0-4309-8C72-12474C69A80B}"/>
                </a:ext>
              </a:extLst>
            </p:cNvPr>
            <p:cNvSpPr>
              <a:spLocks/>
            </p:cNvSpPr>
            <p:nvPr/>
          </p:nvSpPr>
          <p:spPr bwMode="auto">
            <a:xfrm>
              <a:off x="1438" y="681"/>
              <a:ext cx="147" cy="80"/>
            </a:xfrm>
            <a:custGeom>
              <a:avLst/>
              <a:gdLst>
                <a:gd name="T0" fmla="*/ 66 w 134"/>
                <a:gd name="T1" fmla="*/ 73 h 73"/>
                <a:gd name="T2" fmla="*/ 12 w 134"/>
                <a:gd name="T3" fmla="*/ 34 h 73"/>
                <a:gd name="T4" fmla="*/ 66 w 134"/>
                <a:gd name="T5" fmla="*/ 0 h 73"/>
                <a:gd name="T6" fmla="*/ 119 w 134"/>
                <a:gd name="T7" fmla="*/ 31 h 73"/>
                <a:gd name="T8" fmla="*/ 66 w 134"/>
                <a:gd name="T9" fmla="*/ 73 h 73"/>
              </a:gdLst>
              <a:ahLst/>
              <a:cxnLst>
                <a:cxn ang="0">
                  <a:pos x="T0" y="T1"/>
                </a:cxn>
                <a:cxn ang="0">
                  <a:pos x="T2" y="T3"/>
                </a:cxn>
                <a:cxn ang="0">
                  <a:pos x="T4" y="T5"/>
                </a:cxn>
                <a:cxn ang="0">
                  <a:pos x="T6" y="T7"/>
                </a:cxn>
                <a:cxn ang="0">
                  <a:pos x="T8" y="T9"/>
                </a:cxn>
              </a:cxnLst>
              <a:rect l="0" t="0" r="r" b="b"/>
              <a:pathLst>
                <a:path w="134" h="73">
                  <a:moveTo>
                    <a:pt x="66" y="73"/>
                  </a:moveTo>
                  <a:cubicBezTo>
                    <a:pt x="34" y="73"/>
                    <a:pt x="0" y="58"/>
                    <a:pt x="12" y="34"/>
                  </a:cubicBezTo>
                  <a:cubicBezTo>
                    <a:pt x="21" y="14"/>
                    <a:pt x="42" y="0"/>
                    <a:pt x="66" y="0"/>
                  </a:cubicBezTo>
                  <a:cubicBezTo>
                    <a:pt x="90" y="0"/>
                    <a:pt x="109" y="13"/>
                    <a:pt x="119" y="31"/>
                  </a:cubicBezTo>
                  <a:cubicBezTo>
                    <a:pt x="134" y="59"/>
                    <a:pt x="99"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86">
              <a:extLst>
                <a:ext uri="{FF2B5EF4-FFF2-40B4-BE49-F238E27FC236}">
                  <a16:creationId xmlns:a16="http://schemas.microsoft.com/office/drawing/2014/main" xmlns="" id="{F85213E6-18C5-49BB-A213-EA7278926675}"/>
                </a:ext>
              </a:extLst>
            </p:cNvPr>
            <p:cNvSpPr>
              <a:spLocks/>
            </p:cNvSpPr>
            <p:nvPr/>
          </p:nvSpPr>
          <p:spPr bwMode="auto">
            <a:xfrm>
              <a:off x="994" y="886"/>
              <a:ext cx="184" cy="183"/>
            </a:xfrm>
            <a:custGeom>
              <a:avLst/>
              <a:gdLst>
                <a:gd name="T0" fmla="*/ 168 w 168"/>
                <a:gd name="T1" fmla="*/ 84 h 167"/>
                <a:gd name="T2" fmla="*/ 84 w 168"/>
                <a:gd name="T3" fmla="*/ 167 h 167"/>
                <a:gd name="T4" fmla="*/ 1 w 168"/>
                <a:gd name="T5" fmla="*/ 83 h 167"/>
                <a:gd name="T6" fmla="*/ 84 w 168"/>
                <a:gd name="T7" fmla="*/ 0 h 167"/>
                <a:gd name="T8" fmla="*/ 168 w 168"/>
                <a:gd name="T9" fmla="*/ 84 h 167"/>
              </a:gdLst>
              <a:ahLst/>
              <a:cxnLst>
                <a:cxn ang="0">
                  <a:pos x="T0" y="T1"/>
                </a:cxn>
                <a:cxn ang="0">
                  <a:pos x="T2" y="T3"/>
                </a:cxn>
                <a:cxn ang="0">
                  <a:pos x="T4" y="T5"/>
                </a:cxn>
                <a:cxn ang="0">
                  <a:pos x="T6" y="T7"/>
                </a:cxn>
                <a:cxn ang="0">
                  <a:pos x="T8" y="T9"/>
                </a:cxn>
              </a:cxnLst>
              <a:rect l="0" t="0" r="r" b="b"/>
              <a:pathLst>
                <a:path w="168" h="167">
                  <a:moveTo>
                    <a:pt x="168" y="84"/>
                  </a:moveTo>
                  <a:cubicBezTo>
                    <a:pt x="168" y="130"/>
                    <a:pt x="130" y="167"/>
                    <a:pt x="84" y="167"/>
                  </a:cubicBezTo>
                  <a:cubicBezTo>
                    <a:pt x="38" y="167"/>
                    <a:pt x="0" y="130"/>
                    <a:pt x="1" y="83"/>
                  </a:cubicBezTo>
                  <a:cubicBezTo>
                    <a:pt x="1" y="37"/>
                    <a:pt x="38" y="0"/>
                    <a:pt x="84" y="0"/>
                  </a:cubicBezTo>
                  <a:cubicBezTo>
                    <a:pt x="131" y="0"/>
                    <a:pt x="168" y="38"/>
                    <a:pt x="168"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87">
              <a:extLst>
                <a:ext uri="{FF2B5EF4-FFF2-40B4-BE49-F238E27FC236}">
                  <a16:creationId xmlns:a16="http://schemas.microsoft.com/office/drawing/2014/main" xmlns="" id="{D7F8E7F7-B19B-46A4-8BE8-B6CF3991FC57}"/>
                </a:ext>
              </a:extLst>
            </p:cNvPr>
            <p:cNvSpPr>
              <a:spLocks/>
            </p:cNvSpPr>
            <p:nvPr/>
          </p:nvSpPr>
          <p:spPr bwMode="auto">
            <a:xfrm>
              <a:off x="1007" y="898"/>
              <a:ext cx="158" cy="158"/>
            </a:xfrm>
            <a:custGeom>
              <a:avLst/>
              <a:gdLst>
                <a:gd name="T0" fmla="*/ 144 w 144"/>
                <a:gd name="T1" fmla="*/ 72 h 144"/>
                <a:gd name="T2" fmla="*/ 72 w 144"/>
                <a:gd name="T3" fmla="*/ 144 h 144"/>
                <a:gd name="T4" fmla="*/ 0 w 144"/>
                <a:gd name="T5" fmla="*/ 72 h 144"/>
                <a:gd name="T6" fmla="*/ 72 w 144"/>
                <a:gd name="T7" fmla="*/ 0 h 144"/>
                <a:gd name="T8" fmla="*/ 144 w 144"/>
                <a:gd name="T9" fmla="*/ 72 h 144"/>
              </a:gdLst>
              <a:ahLst/>
              <a:cxnLst>
                <a:cxn ang="0">
                  <a:pos x="T0" y="T1"/>
                </a:cxn>
                <a:cxn ang="0">
                  <a:pos x="T2" y="T3"/>
                </a:cxn>
                <a:cxn ang="0">
                  <a:pos x="T4" y="T5"/>
                </a:cxn>
                <a:cxn ang="0">
                  <a:pos x="T6" y="T7"/>
                </a:cxn>
                <a:cxn ang="0">
                  <a:pos x="T8" y="T9"/>
                </a:cxn>
              </a:cxnLst>
              <a:rect l="0" t="0" r="r" b="b"/>
              <a:pathLst>
                <a:path w="144" h="144">
                  <a:moveTo>
                    <a:pt x="144" y="72"/>
                  </a:moveTo>
                  <a:cubicBezTo>
                    <a:pt x="144" y="112"/>
                    <a:pt x="112" y="144"/>
                    <a:pt x="72" y="144"/>
                  </a:cubicBezTo>
                  <a:cubicBezTo>
                    <a:pt x="32" y="144"/>
                    <a:pt x="0" y="112"/>
                    <a:pt x="0" y="72"/>
                  </a:cubicBezTo>
                  <a:cubicBezTo>
                    <a:pt x="0" y="32"/>
                    <a:pt x="33" y="0"/>
                    <a:pt x="72" y="0"/>
                  </a:cubicBezTo>
                  <a:cubicBezTo>
                    <a:pt x="112" y="0"/>
                    <a:pt x="144" y="32"/>
                    <a:pt x="144" y="7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88">
              <a:extLst>
                <a:ext uri="{FF2B5EF4-FFF2-40B4-BE49-F238E27FC236}">
                  <a16:creationId xmlns:a16="http://schemas.microsoft.com/office/drawing/2014/main" xmlns="" id="{3FFB3AE8-172D-4C2B-9010-13CC280F171D}"/>
                </a:ext>
              </a:extLst>
            </p:cNvPr>
            <p:cNvSpPr>
              <a:spLocks/>
            </p:cNvSpPr>
            <p:nvPr/>
          </p:nvSpPr>
          <p:spPr bwMode="auto">
            <a:xfrm>
              <a:off x="1014" y="905"/>
              <a:ext cx="147" cy="80"/>
            </a:xfrm>
            <a:custGeom>
              <a:avLst/>
              <a:gdLst>
                <a:gd name="T0" fmla="*/ 66 w 134"/>
                <a:gd name="T1" fmla="*/ 73 h 73"/>
                <a:gd name="T2" fmla="*/ 12 w 134"/>
                <a:gd name="T3" fmla="*/ 34 h 73"/>
                <a:gd name="T4" fmla="*/ 66 w 134"/>
                <a:gd name="T5" fmla="*/ 0 h 73"/>
                <a:gd name="T6" fmla="*/ 119 w 134"/>
                <a:gd name="T7" fmla="*/ 31 h 73"/>
                <a:gd name="T8" fmla="*/ 66 w 134"/>
                <a:gd name="T9" fmla="*/ 73 h 73"/>
              </a:gdLst>
              <a:ahLst/>
              <a:cxnLst>
                <a:cxn ang="0">
                  <a:pos x="T0" y="T1"/>
                </a:cxn>
                <a:cxn ang="0">
                  <a:pos x="T2" y="T3"/>
                </a:cxn>
                <a:cxn ang="0">
                  <a:pos x="T4" y="T5"/>
                </a:cxn>
                <a:cxn ang="0">
                  <a:pos x="T6" y="T7"/>
                </a:cxn>
                <a:cxn ang="0">
                  <a:pos x="T8" y="T9"/>
                </a:cxn>
              </a:cxnLst>
              <a:rect l="0" t="0" r="r" b="b"/>
              <a:pathLst>
                <a:path w="134" h="73">
                  <a:moveTo>
                    <a:pt x="66" y="73"/>
                  </a:moveTo>
                  <a:cubicBezTo>
                    <a:pt x="34" y="73"/>
                    <a:pt x="0" y="58"/>
                    <a:pt x="12" y="34"/>
                  </a:cubicBezTo>
                  <a:cubicBezTo>
                    <a:pt x="21" y="14"/>
                    <a:pt x="42" y="0"/>
                    <a:pt x="66" y="0"/>
                  </a:cubicBezTo>
                  <a:cubicBezTo>
                    <a:pt x="90" y="0"/>
                    <a:pt x="109" y="13"/>
                    <a:pt x="119" y="31"/>
                  </a:cubicBezTo>
                  <a:cubicBezTo>
                    <a:pt x="134" y="59"/>
                    <a:pt x="99"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89">
              <a:extLst>
                <a:ext uri="{FF2B5EF4-FFF2-40B4-BE49-F238E27FC236}">
                  <a16:creationId xmlns:a16="http://schemas.microsoft.com/office/drawing/2014/main" xmlns="" id="{B63A89CD-9459-47D9-AA23-B4DB79BD6618}"/>
                </a:ext>
              </a:extLst>
            </p:cNvPr>
            <p:cNvSpPr>
              <a:spLocks/>
            </p:cNvSpPr>
            <p:nvPr/>
          </p:nvSpPr>
          <p:spPr bwMode="auto">
            <a:xfrm>
              <a:off x="1206" y="886"/>
              <a:ext cx="184" cy="185"/>
            </a:xfrm>
            <a:custGeom>
              <a:avLst/>
              <a:gdLst>
                <a:gd name="T0" fmla="*/ 168 w 168"/>
                <a:gd name="T1" fmla="*/ 84 h 168"/>
                <a:gd name="T2" fmla="*/ 84 w 168"/>
                <a:gd name="T3" fmla="*/ 168 h 168"/>
                <a:gd name="T4" fmla="*/ 0 w 168"/>
                <a:gd name="T5" fmla="*/ 84 h 168"/>
                <a:gd name="T6" fmla="*/ 84 w 168"/>
                <a:gd name="T7" fmla="*/ 0 h 168"/>
                <a:gd name="T8" fmla="*/ 168 w 168"/>
                <a:gd name="T9" fmla="*/ 84 h 168"/>
              </a:gdLst>
              <a:ahLst/>
              <a:cxnLst>
                <a:cxn ang="0">
                  <a:pos x="T0" y="T1"/>
                </a:cxn>
                <a:cxn ang="0">
                  <a:pos x="T2" y="T3"/>
                </a:cxn>
                <a:cxn ang="0">
                  <a:pos x="T4" y="T5"/>
                </a:cxn>
                <a:cxn ang="0">
                  <a:pos x="T6" y="T7"/>
                </a:cxn>
                <a:cxn ang="0">
                  <a:pos x="T8" y="T9"/>
                </a:cxn>
              </a:cxnLst>
              <a:rect l="0" t="0" r="r" b="b"/>
              <a:pathLst>
                <a:path w="168" h="168">
                  <a:moveTo>
                    <a:pt x="168" y="84"/>
                  </a:moveTo>
                  <a:cubicBezTo>
                    <a:pt x="167" y="130"/>
                    <a:pt x="130" y="168"/>
                    <a:pt x="84" y="168"/>
                  </a:cubicBezTo>
                  <a:cubicBezTo>
                    <a:pt x="38" y="168"/>
                    <a:pt x="0" y="130"/>
                    <a:pt x="0" y="84"/>
                  </a:cubicBezTo>
                  <a:cubicBezTo>
                    <a:pt x="0" y="38"/>
                    <a:pt x="38" y="0"/>
                    <a:pt x="84" y="0"/>
                  </a:cubicBezTo>
                  <a:cubicBezTo>
                    <a:pt x="130" y="1"/>
                    <a:pt x="168" y="38"/>
                    <a:pt x="168"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90">
              <a:extLst>
                <a:ext uri="{FF2B5EF4-FFF2-40B4-BE49-F238E27FC236}">
                  <a16:creationId xmlns:a16="http://schemas.microsoft.com/office/drawing/2014/main" xmlns="" id="{2396056B-926C-444F-83AC-CF81284FD94F}"/>
                </a:ext>
              </a:extLst>
            </p:cNvPr>
            <p:cNvSpPr>
              <a:spLocks/>
            </p:cNvSpPr>
            <p:nvPr/>
          </p:nvSpPr>
          <p:spPr bwMode="auto">
            <a:xfrm>
              <a:off x="1219" y="898"/>
              <a:ext cx="158" cy="159"/>
            </a:xfrm>
            <a:custGeom>
              <a:avLst/>
              <a:gdLst>
                <a:gd name="T0" fmla="*/ 144 w 144"/>
                <a:gd name="T1" fmla="*/ 73 h 145"/>
                <a:gd name="T2" fmla="*/ 72 w 144"/>
                <a:gd name="T3" fmla="*/ 144 h 145"/>
                <a:gd name="T4" fmla="*/ 0 w 144"/>
                <a:gd name="T5" fmla="*/ 72 h 145"/>
                <a:gd name="T6" fmla="*/ 72 w 144"/>
                <a:gd name="T7" fmla="*/ 0 h 145"/>
                <a:gd name="T8" fmla="*/ 144 w 144"/>
                <a:gd name="T9" fmla="*/ 73 h 145"/>
              </a:gdLst>
              <a:ahLst/>
              <a:cxnLst>
                <a:cxn ang="0">
                  <a:pos x="T0" y="T1"/>
                </a:cxn>
                <a:cxn ang="0">
                  <a:pos x="T2" y="T3"/>
                </a:cxn>
                <a:cxn ang="0">
                  <a:pos x="T4" y="T5"/>
                </a:cxn>
                <a:cxn ang="0">
                  <a:pos x="T6" y="T7"/>
                </a:cxn>
                <a:cxn ang="0">
                  <a:pos x="T8" y="T9"/>
                </a:cxn>
              </a:cxnLst>
              <a:rect l="0" t="0" r="r" b="b"/>
              <a:pathLst>
                <a:path w="144" h="145">
                  <a:moveTo>
                    <a:pt x="144" y="73"/>
                  </a:moveTo>
                  <a:cubicBezTo>
                    <a:pt x="144" y="112"/>
                    <a:pt x="112" y="145"/>
                    <a:pt x="72" y="144"/>
                  </a:cubicBezTo>
                  <a:cubicBezTo>
                    <a:pt x="32" y="144"/>
                    <a:pt x="0" y="112"/>
                    <a:pt x="0" y="72"/>
                  </a:cubicBezTo>
                  <a:cubicBezTo>
                    <a:pt x="0" y="32"/>
                    <a:pt x="32" y="0"/>
                    <a:pt x="72" y="0"/>
                  </a:cubicBezTo>
                  <a:cubicBezTo>
                    <a:pt x="112" y="0"/>
                    <a:pt x="144" y="33"/>
                    <a:pt x="144" y="7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91">
              <a:extLst>
                <a:ext uri="{FF2B5EF4-FFF2-40B4-BE49-F238E27FC236}">
                  <a16:creationId xmlns:a16="http://schemas.microsoft.com/office/drawing/2014/main" xmlns="" id="{23ED7595-4F45-4A21-9D32-5561D594A6B3}"/>
                </a:ext>
              </a:extLst>
            </p:cNvPr>
            <p:cNvSpPr>
              <a:spLocks/>
            </p:cNvSpPr>
            <p:nvPr/>
          </p:nvSpPr>
          <p:spPr bwMode="auto">
            <a:xfrm>
              <a:off x="1226" y="905"/>
              <a:ext cx="147" cy="81"/>
            </a:xfrm>
            <a:custGeom>
              <a:avLst/>
              <a:gdLst>
                <a:gd name="T0" fmla="*/ 66 w 134"/>
                <a:gd name="T1" fmla="*/ 74 h 74"/>
                <a:gd name="T2" fmla="*/ 12 w 134"/>
                <a:gd name="T3" fmla="*/ 35 h 74"/>
                <a:gd name="T4" fmla="*/ 66 w 134"/>
                <a:gd name="T5" fmla="*/ 0 h 74"/>
                <a:gd name="T6" fmla="*/ 119 w 134"/>
                <a:gd name="T7" fmla="*/ 32 h 74"/>
                <a:gd name="T8" fmla="*/ 66 w 134"/>
                <a:gd name="T9" fmla="*/ 74 h 74"/>
              </a:gdLst>
              <a:ahLst/>
              <a:cxnLst>
                <a:cxn ang="0">
                  <a:pos x="T0" y="T1"/>
                </a:cxn>
                <a:cxn ang="0">
                  <a:pos x="T2" y="T3"/>
                </a:cxn>
                <a:cxn ang="0">
                  <a:pos x="T4" y="T5"/>
                </a:cxn>
                <a:cxn ang="0">
                  <a:pos x="T6" y="T7"/>
                </a:cxn>
                <a:cxn ang="0">
                  <a:pos x="T8" y="T9"/>
                </a:cxn>
              </a:cxnLst>
              <a:rect l="0" t="0" r="r" b="b"/>
              <a:pathLst>
                <a:path w="134" h="74">
                  <a:moveTo>
                    <a:pt x="66" y="74"/>
                  </a:moveTo>
                  <a:cubicBezTo>
                    <a:pt x="33" y="73"/>
                    <a:pt x="0" y="59"/>
                    <a:pt x="12" y="35"/>
                  </a:cubicBezTo>
                  <a:cubicBezTo>
                    <a:pt x="21" y="15"/>
                    <a:pt x="42" y="0"/>
                    <a:pt x="66" y="0"/>
                  </a:cubicBezTo>
                  <a:cubicBezTo>
                    <a:pt x="89" y="0"/>
                    <a:pt x="109" y="13"/>
                    <a:pt x="119" y="32"/>
                  </a:cubicBezTo>
                  <a:cubicBezTo>
                    <a:pt x="134" y="60"/>
                    <a:pt x="99" y="74"/>
                    <a:pt x="66" y="74"/>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92">
              <a:extLst>
                <a:ext uri="{FF2B5EF4-FFF2-40B4-BE49-F238E27FC236}">
                  <a16:creationId xmlns:a16="http://schemas.microsoft.com/office/drawing/2014/main" xmlns="" id="{AB9580DB-5E2D-4A2B-B78C-02E2333A9B3C}"/>
                </a:ext>
              </a:extLst>
            </p:cNvPr>
            <p:cNvSpPr>
              <a:spLocks/>
            </p:cNvSpPr>
            <p:nvPr/>
          </p:nvSpPr>
          <p:spPr bwMode="auto">
            <a:xfrm>
              <a:off x="1418" y="887"/>
              <a:ext cx="183" cy="184"/>
            </a:xfrm>
            <a:custGeom>
              <a:avLst/>
              <a:gdLst>
                <a:gd name="T0" fmla="*/ 167 w 167"/>
                <a:gd name="T1" fmla="*/ 84 h 167"/>
                <a:gd name="T2" fmla="*/ 83 w 167"/>
                <a:gd name="T3" fmla="*/ 167 h 167"/>
                <a:gd name="T4" fmla="*/ 0 w 167"/>
                <a:gd name="T5" fmla="*/ 83 h 167"/>
                <a:gd name="T6" fmla="*/ 84 w 167"/>
                <a:gd name="T7" fmla="*/ 0 h 167"/>
                <a:gd name="T8" fmla="*/ 167 w 167"/>
                <a:gd name="T9" fmla="*/ 84 h 167"/>
              </a:gdLst>
              <a:ahLst/>
              <a:cxnLst>
                <a:cxn ang="0">
                  <a:pos x="T0" y="T1"/>
                </a:cxn>
                <a:cxn ang="0">
                  <a:pos x="T2" y="T3"/>
                </a:cxn>
                <a:cxn ang="0">
                  <a:pos x="T4" y="T5"/>
                </a:cxn>
                <a:cxn ang="0">
                  <a:pos x="T6" y="T7"/>
                </a:cxn>
                <a:cxn ang="0">
                  <a:pos x="T8" y="T9"/>
                </a:cxn>
              </a:cxnLst>
              <a:rect l="0" t="0" r="r" b="b"/>
              <a:pathLst>
                <a:path w="167" h="167">
                  <a:moveTo>
                    <a:pt x="167" y="84"/>
                  </a:moveTo>
                  <a:cubicBezTo>
                    <a:pt x="167" y="130"/>
                    <a:pt x="130" y="167"/>
                    <a:pt x="83" y="167"/>
                  </a:cubicBezTo>
                  <a:cubicBezTo>
                    <a:pt x="37" y="167"/>
                    <a:pt x="0" y="130"/>
                    <a:pt x="0" y="83"/>
                  </a:cubicBezTo>
                  <a:cubicBezTo>
                    <a:pt x="0" y="37"/>
                    <a:pt x="38" y="0"/>
                    <a:pt x="84" y="0"/>
                  </a:cubicBezTo>
                  <a:cubicBezTo>
                    <a:pt x="130" y="0"/>
                    <a:pt x="167" y="38"/>
                    <a:pt x="167"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93">
              <a:extLst>
                <a:ext uri="{FF2B5EF4-FFF2-40B4-BE49-F238E27FC236}">
                  <a16:creationId xmlns:a16="http://schemas.microsoft.com/office/drawing/2014/main" xmlns="" id="{9F34A446-4D16-48FE-A0FA-444A9B7EC2C1}"/>
                </a:ext>
              </a:extLst>
            </p:cNvPr>
            <p:cNvSpPr>
              <a:spLocks/>
            </p:cNvSpPr>
            <p:nvPr/>
          </p:nvSpPr>
          <p:spPr bwMode="auto">
            <a:xfrm>
              <a:off x="1430" y="900"/>
              <a:ext cx="159" cy="157"/>
            </a:xfrm>
            <a:custGeom>
              <a:avLst/>
              <a:gdLst>
                <a:gd name="T0" fmla="*/ 145 w 145"/>
                <a:gd name="T1" fmla="*/ 72 h 144"/>
                <a:gd name="T2" fmla="*/ 73 w 145"/>
                <a:gd name="T3" fmla="*/ 144 h 144"/>
                <a:gd name="T4" fmla="*/ 1 w 145"/>
                <a:gd name="T5" fmla="*/ 72 h 144"/>
                <a:gd name="T6" fmla="*/ 73 w 145"/>
                <a:gd name="T7" fmla="*/ 0 h 144"/>
                <a:gd name="T8" fmla="*/ 145 w 145"/>
                <a:gd name="T9" fmla="*/ 72 h 144"/>
              </a:gdLst>
              <a:ahLst/>
              <a:cxnLst>
                <a:cxn ang="0">
                  <a:pos x="T0" y="T1"/>
                </a:cxn>
                <a:cxn ang="0">
                  <a:pos x="T2" y="T3"/>
                </a:cxn>
                <a:cxn ang="0">
                  <a:pos x="T4" y="T5"/>
                </a:cxn>
                <a:cxn ang="0">
                  <a:pos x="T6" y="T7"/>
                </a:cxn>
                <a:cxn ang="0">
                  <a:pos x="T8" y="T9"/>
                </a:cxn>
              </a:cxnLst>
              <a:rect l="0" t="0" r="r" b="b"/>
              <a:pathLst>
                <a:path w="145" h="144">
                  <a:moveTo>
                    <a:pt x="145" y="72"/>
                  </a:moveTo>
                  <a:cubicBezTo>
                    <a:pt x="145" y="112"/>
                    <a:pt x="112" y="144"/>
                    <a:pt x="73" y="144"/>
                  </a:cubicBezTo>
                  <a:cubicBezTo>
                    <a:pt x="33" y="144"/>
                    <a:pt x="0" y="111"/>
                    <a:pt x="1" y="72"/>
                  </a:cubicBezTo>
                  <a:cubicBezTo>
                    <a:pt x="1" y="32"/>
                    <a:pt x="33" y="0"/>
                    <a:pt x="73" y="0"/>
                  </a:cubicBezTo>
                  <a:cubicBezTo>
                    <a:pt x="113" y="0"/>
                    <a:pt x="145" y="32"/>
                    <a:pt x="145" y="72"/>
                  </a:cubicBezTo>
                  <a:close/>
                </a:path>
              </a:pathLst>
            </a:custGeom>
            <a:solidFill>
              <a:srgbClr val="B82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94">
              <a:extLst>
                <a:ext uri="{FF2B5EF4-FFF2-40B4-BE49-F238E27FC236}">
                  <a16:creationId xmlns:a16="http://schemas.microsoft.com/office/drawing/2014/main" xmlns="" id="{5B78D825-FBFB-4236-A8EC-88D51744CD2B}"/>
                </a:ext>
              </a:extLst>
            </p:cNvPr>
            <p:cNvSpPr>
              <a:spLocks/>
            </p:cNvSpPr>
            <p:nvPr/>
          </p:nvSpPr>
          <p:spPr bwMode="auto">
            <a:xfrm>
              <a:off x="1438" y="906"/>
              <a:ext cx="147" cy="80"/>
            </a:xfrm>
            <a:custGeom>
              <a:avLst/>
              <a:gdLst>
                <a:gd name="T0" fmla="*/ 66 w 134"/>
                <a:gd name="T1" fmla="*/ 73 h 73"/>
                <a:gd name="T2" fmla="*/ 11 w 134"/>
                <a:gd name="T3" fmla="*/ 34 h 73"/>
                <a:gd name="T4" fmla="*/ 66 w 134"/>
                <a:gd name="T5" fmla="*/ 0 h 73"/>
                <a:gd name="T6" fmla="*/ 119 w 134"/>
                <a:gd name="T7" fmla="*/ 31 h 73"/>
                <a:gd name="T8" fmla="*/ 66 w 134"/>
                <a:gd name="T9" fmla="*/ 73 h 73"/>
              </a:gdLst>
              <a:ahLst/>
              <a:cxnLst>
                <a:cxn ang="0">
                  <a:pos x="T0" y="T1"/>
                </a:cxn>
                <a:cxn ang="0">
                  <a:pos x="T2" y="T3"/>
                </a:cxn>
                <a:cxn ang="0">
                  <a:pos x="T4" y="T5"/>
                </a:cxn>
                <a:cxn ang="0">
                  <a:pos x="T6" y="T7"/>
                </a:cxn>
                <a:cxn ang="0">
                  <a:pos x="T8" y="T9"/>
                </a:cxn>
              </a:cxnLst>
              <a:rect l="0" t="0" r="r" b="b"/>
              <a:pathLst>
                <a:path w="134" h="73">
                  <a:moveTo>
                    <a:pt x="66" y="73"/>
                  </a:moveTo>
                  <a:cubicBezTo>
                    <a:pt x="33" y="73"/>
                    <a:pt x="0" y="58"/>
                    <a:pt x="11" y="34"/>
                  </a:cubicBezTo>
                  <a:cubicBezTo>
                    <a:pt x="21" y="14"/>
                    <a:pt x="41" y="0"/>
                    <a:pt x="66" y="0"/>
                  </a:cubicBezTo>
                  <a:cubicBezTo>
                    <a:pt x="89" y="0"/>
                    <a:pt x="109" y="13"/>
                    <a:pt x="119" y="31"/>
                  </a:cubicBezTo>
                  <a:cubicBezTo>
                    <a:pt x="134" y="59"/>
                    <a:pt x="98" y="73"/>
                    <a:pt x="66" y="73"/>
                  </a:cubicBezTo>
                  <a:close/>
                </a:path>
              </a:pathLst>
            </a:custGeom>
            <a:gradFill>
              <a:gsLst>
                <a:gs pos="100000">
                  <a:schemeClr val="tx1">
                    <a:lumMod val="65000"/>
                    <a:lumOff val="35000"/>
                    <a:alpha val="0"/>
                  </a:schemeClr>
                </a:gs>
                <a:gs pos="0">
                  <a:schemeClr val="bg1">
                    <a:lumMod val="85000"/>
                    <a:alpha val="6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95">
              <a:extLst>
                <a:ext uri="{FF2B5EF4-FFF2-40B4-BE49-F238E27FC236}">
                  <a16:creationId xmlns:a16="http://schemas.microsoft.com/office/drawing/2014/main" xmlns="" id="{07EB8C51-8778-420B-AF91-70CA4ECC0451}"/>
                </a:ext>
              </a:extLst>
            </p:cNvPr>
            <p:cNvSpPr>
              <a:spLocks/>
            </p:cNvSpPr>
            <p:nvPr/>
          </p:nvSpPr>
          <p:spPr bwMode="auto">
            <a:xfrm>
              <a:off x="1046" y="711"/>
              <a:ext cx="83" cy="83"/>
            </a:xfrm>
            <a:custGeom>
              <a:avLst/>
              <a:gdLst>
                <a:gd name="T0" fmla="*/ 83 w 83"/>
                <a:gd name="T1" fmla="*/ 28 h 83"/>
                <a:gd name="T2" fmla="*/ 54 w 83"/>
                <a:gd name="T3" fmla="*/ 28 h 83"/>
                <a:gd name="T4" fmla="*/ 54 w 83"/>
                <a:gd name="T5" fmla="*/ 0 h 83"/>
                <a:gd name="T6" fmla="*/ 29 w 83"/>
                <a:gd name="T7" fmla="*/ 0 h 83"/>
                <a:gd name="T8" fmla="*/ 29 w 83"/>
                <a:gd name="T9" fmla="*/ 28 h 83"/>
                <a:gd name="T10" fmla="*/ 0 w 83"/>
                <a:gd name="T11" fmla="*/ 28 h 83"/>
                <a:gd name="T12" fmla="*/ 0 w 83"/>
                <a:gd name="T13" fmla="*/ 54 h 83"/>
                <a:gd name="T14" fmla="*/ 28 w 83"/>
                <a:gd name="T15" fmla="*/ 54 h 83"/>
                <a:gd name="T16" fmla="*/ 28 w 83"/>
                <a:gd name="T17" fmla="*/ 83 h 83"/>
                <a:gd name="T18" fmla="*/ 54 w 83"/>
                <a:gd name="T19" fmla="*/ 83 h 83"/>
                <a:gd name="T20" fmla="*/ 54 w 83"/>
                <a:gd name="T21" fmla="*/ 55 h 83"/>
                <a:gd name="T22" fmla="*/ 83 w 83"/>
                <a:gd name="T23" fmla="*/ 55 h 83"/>
                <a:gd name="T24" fmla="*/ 83 w 83"/>
                <a:gd name="T25" fmla="*/ 2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3">
                  <a:moveTo>
                    <a:pt x="83" y="28"/>
                  </a:moveTo>
                  <a:lnTo>
                    <a:pt x="54" y="28"/>
                  </a:lnTo>
                  <a:lnTo>
                    <a:pt x="54" y="0"/>
                  </a:lnTo>
                  <a:lnTo>
                    <a:pt x="29" y="0"/>
                  </a:lnTo>
                  <a:lnTo>
                    <a:pt x="29" y="28"/>
                  </a:lnTo>
                  <a:lnTo>
                    <a:pt x="0" y="28"/>
                  </a:lnTo>
                  <a:lnTo>
                    <a:pt x="0" y="54"/>
                  </a:lnTo>
                  <a:lnTo>
                    <a:pt x="28" y="54"/>
                  </a:lnTo>
                  <a:lnTo>
                    <a:pt x="28" y="83"/>
                  </a:lnTo>
                  <a:lnTo>
                    <a:pt x="54" y="83"/>
                  </a:lnTo>
                  <a:lnTo>
                    <a:pt x="54" y="55"/>
                  </a:lnTo>
                  <a:lnTo>
                    <a:pt x="83" y="55"/>
                  </a:lnTo>
                  <a:lnTo>
                    <a:pt x="8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96">
              <a:extLst>
                <a:ext uri="{FF2B5EF4-FFF2-40B4-BE49-F238E27FC236}">
                  <a16:creationId xmlns:a16="http://schemas.microsoft.com/office/drawing/2014/main" xmlns="" id="{84E2F553-D3F9-4E85-A6AE-6D13017D10DB}"/>
                </a:ext>
              </a:extLst>
            </p:cNvPr>
            <p:cNvSpPr>
              <a:spLocks/>
            </p:cNvSpPr>
            <p:nvPr/>
          </p:nvSpPr>
          <p:spPr bwMode="auto">
            <a:xfrm>
              <a:off x="1048" y="939"/>
              <a:ext cx="77" cy="77"/>
            </a:xfrm>
            <a:custGeom>
              <a:avLst/>
              <a:gdLst>
                <a:gd name="T0" fmla="*/ 77 w 77"/>
                <a:gd name="T1" fmla="*/ 19 h 77"/>
                <a:gd name="T2" fmla="*/ 58 w 77"/>
                <a:gd name="T3" fmla="*/ 0 h 77"/>
                <a:gd name="T4" fmla="*/ 38 w 77"/>
                <a:gd name="T5" fmla="*/ 21 h 77"/>
                <a:gd name="T6" fmla="*/ 18 w 77"/>
                <a:gd name="T7" fmla="*/ 0 h 77"/>
                <a:gd name="T8" fmla="*/ 0 w 77"/>
                <a:gd name="T9" fmla="*/ 19 h 77"/>
                <a:gd name="T10" fmla="*/ 20 w 77"/>
                <a:gd name="T11" fmla="*/ 38 h 77"/>
                <a:gd name="T12" fmla="*/ 0 w 77"/>
                <a:gd name="T13" fmla="*/ 59 h 77"/>
                <a:gd name="T14" fmla="*/ 17 w 77"/>
                <a:gd name="T15" fmla="*/ 77 h 77"/>
                <a:gd name="T16" fmla="*/ 38 w 77"/>
                <a:gd name="T17" fmla="*/ 57 h 77"/>
                <a:gd name="T18" fmla="*/ 58 w 77"/>
                <a:gd name="T19" fmla="*/ 77 h 77"/>
                <a:gd name="T20" fmla="*/ 77 w 77"/>
                <a:gd name="T21" fmla="*/ 59 h 77"/>
                <a:gd name="T22" fmla="*/ 56 w 77"/>
                <a:gd name="T23" fmla="*/ 38 h 77"/>
                <a:gd name="T24" fmla="*/ 77 w 77"/>
                <a:gd name="T25"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77" y="19"/>
                  </a:moveTo>
                  <a:lnTo>
                    <a:pt x="58" y="0"/>
                  </a:lnTo>
                  <a:lnTo>
                    <a:pt x="38" y="21"/>
                  </a:lnTo>
                  <a:lnTo>
                    <a:pt x="18" y="0"/>
                  </a:lnTo>
                  <a:lnTo>
                    <a:pt x="0" y="19"/>
                  </a:lnTo>
                  <a:lnTo>
                    <a:pt x="20" y="38"/>
                  </a:lnTo>
                  <a:lnTo>
                    <a:pt x="0" y="59"/>
                  </a:lnTo>
                  <a:lnTo>
                    <a:pt x="17" y="77"/>
                  </a:lnTo>
                  <a:lnTo>
                    <a:pt x="38" y="57"/>
                  </a:lnTo>
                  <a:lnTo>
                    <a:pt x="58" y="77"/>
                  </a:lnTo>
                  <a:lnTo>
                    <a:pt x="77" y="59"/>
                  </a:lnTo>
                  <a:lnTo>
                    <a:pt x="56" y="38"/>
                  </a:lnTo>
                  <a:lnTo>
                    <a:pt x="7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Rectangle 97">
              <a:extLst>
                <a:ext uri="{FF2B5EF4-FFF2-40B4-BE49-F238E27FC236}">
                  <a16:creationId xmlns:a16="http://schemas.microsoft.com/office/drawing/2014/main" xmlns="" id="{1DD4C662-2850-4508-B534-7F23ACA1E311}"/>
                </a:ext>
              </a:extLst>
            </p:cNvPr>
            <p:cNvSpPr>
              <a:spLocks noChangeArrowheads="1"/>
            </p:cNvSpPr>
            <p:nvPr/>
          </p:nvSpPr>
          <p:spPr bwMode="auto">
            <a:xfrm>
              <a:off x="1258" y="741"/>
              <a:ext cx="82"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98">
              <a:extLst>
                <a:ext uri="{FF2B5EF4-FFF2-40B4-BE49-F238E27FC236}">
                  <a16:creationId xmlns:a16="http://schemas.microsoft.com/office/drawing/2014/main" xmlns="" id="{1E94575C-C05F-4CD9-8CC2-76C0B393EA64}"/>
                </a:ext>
              </a:extLst>
            </p:cNvPr>
            <p:cNvSpPr>
              <a:spLocks noEditPoints="1"/>
            </p:cNvSpPr>
            <p:nvPr/>
          </p:nvSpPr>
          <p:spPr bwMode="auto">
            <a:xfrm>
              <a:off x="1470" y="719"/>
              <a:ext cx="83" cy="68"/>
            </a:xfrm>
            <a:custGeom>
              <a:avLst/>
              <a:gdLst>
                <a:gd name="T0" fmla="*/ 0 w 83"/>
                <a:gd name="T1" fmla="*/ 0 h 68"/>
                <a:gd name="T2" fmla="*/ 0 w 83"/>
                <a:gd name="T3" fmla="*/ 25 h 68"/>
                <a:gd name="T4" fmla="*/ 83 w 83"/>
                <a:gd name="T5" fmla="*/ 25 h 68"/>
                <a:gd name="T6" fmla="*/ 83 w 83"/>
                <a:gd name="T7" fmla="*/ 0 h 68"/>
                <a:gd name="T8" fmla="*/ 0 w 83"/>
                <a:gd name="T9" fmla="*/ 0 h 68"/>
                <a:gd name="T10" fmla="*/ 0 w 83"/>
                <a:gd name="T11" fmla="*/ 68 h 68"/>
                <a:gd name="T12" fmla="*/ 83 w 83"/>
                <a:gd name="T13" fmla="*/ 68 h 68"/>
                <a:gd name="T14" fmla="*/ 83 w 83"/>
                <a:gd name="T15" fmla="*/ 41 h 68"/>
                <a:gd name="T16" fmla="*/ 0 w 83"/>
                <a:gd name="T17" fmla="*/ 41 h 68"/>
                <a:gd name="T18" fmla="*/ 0 w 83"/>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68">
                  <a:moveTo>
                    <a:pt x="0" y="0"/>
                  </a:moveTo>
                  <a:lnTo>
                    <a:pt x="0" y="25"/>
                  </a:lnTo>
                  <a:lnTo>
                    <a:pt x="83" y="25"/>
                  </a:lnTo>
                  <a:lnTo>
                    <a:pt x="83" y="0"/>
                  </a:lnTo>
                  <a:lnTo>
                    <a:pt x="0" y="0"/>
                  </a:lnTo>
                  <a:close/>
                  <a:moveTo>
                    <a:pt x="0" y="68"/>
                  </a:moveTo>
                  <a:lnTo>
                    <a:pt x="83" y="68"/>
                  </a:lnTo>
                  <a:lnTo>
                    <a:pt x="83" y="41"/>
                  </a:lnTo>
                  <a:lnTo>
                    <a:pt x="0" y="41"/>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99">
              <a:extLst>
                <a:ext uri="{FF2B5EF4-FFF2-40B4-BE49-F238E27FC236}">
                  <a16:creationId xmlns:a16="http://schemas.microsoft.com/office/drawing/2014/main" xmlns="" id="{200B333B-C54A-40C4-8685-B4E26C2C18A8}"/>
                </a:ext>
              </a:extLst>
            </p:cNvPr>
            <p:cNvSpPr>
              <a:spLocks noEditPoints="1"/>
            </p:cNvSpPr>
            <p:nvPr/>
          </p:nvSpPr>
          <p:spPr bwMode="auto">
            <a:xfrm>
              <a:off x="1256" y="925"/>
              <a:ext cx="83" cy="104"/>
            </a:xfrm>
            <a:custGeom>
              <a:avLst/>
              <a:gdLst>
                <a:gd name="T0" fmla="*/ 0 w 75"/>
                <a:gd name="T1" fmla="*/ 36 h 95"/>
                <a:gd name="T2" fmla="*/ 0 w 75"/>
                <a:gd name="T3" fmla="*/ 59 h 95"/>
                <a:gd name="T4" fmla="*/ 75 w 75"/>
                <a:gd name="T5" fmla="*/ 59 h 95"/>
                <a:gd name="T6" fmla="*/ 75 w 75"/>
                <a:gd name="T7" fmla="*/ 36 h 95"/>
                <a:gd name="T8" fmla="*/ 0 w 75"/>
                <a:gd name="T9" fmla="*/ 36 h 95"/>
                <a:gd name="T10" fmla="*/ 38 w 75"/>
                <a:gd name="T11" fmla="*/ 28 h 95"/>
                <a:gd name="T12" fmla="*/ 52 w 75"/>
                <a:gd name="T13" fmla="*/ 14 h 95"/>
                <a:gd name="T14" fmla="*/ 38 w 75"/>
                <a:gd name="T15" fmla="*/ 0 h 95"/>
                <a:gd name="T16" fmla="*/ 24 w 75"/>
                <a:gd name="T17" fmla="*/ 14 h 95"/>
                <a:gd name="T18" fmla="*/ 38 w 75"/>
                <a:gd name="T19" fmla="*/ 28 h 95"/>
                <a:gd name="T20" fmla="*/ 38 w 75"/>
                <a:gd name="T21" fmla="*/ 67 h 95"/>
                <a:gd name="T22" fmla="*/ 24 w 75"/>
                <a:gd name="T23" fmla="*/ 81 h 95"/>
                <a:gd name="T24" fmla="*/ 37 w 75"/>
                <a:gd name="T25" fmla="*/ 95 h 95"/>
                <a:gd name="T26" fmla="*/ 51 w 75"/>
                <a:gd name="T27" fmla="*/ 81 h 95"/>
                <a:gd name="T28" fmla="*/ 38 w 75"/>
                <a:gd name="T29"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95">
                  <a:moveTo>
                    <a:pt x="0" y="36"/>
                  </a:moveTo>
                  <a:cubicBezTo>
                    <a:pt x="0" y="59"/>
                    <a:pt x="0" y="59"/>
                    <a:pt x="0" y="59"/>
                  </a:cubicBezTo>
                  <a:cubicBezTo>
                    <a:pt x="75" y="59"/>
                    <a:pt x="75" y="59"/>
                    <a:pt x="75" y="59"/>
                  </a:cubicBezTo>
                  <a:cubicBezTo>
                    <a:pt x="75" y="36"/>
                    <a:pt x="75" y="36"/>
                    <a:pt x="75" y="36"/>
                  </a:cubicBezTo>
                  <a:lnTo>
                    <a:pt x="0" y="36"/>
                  </a:lnTo>
                  <a:close/>
                  <a:moveTo>
                    <a:pt x="38" y="28"/>
                  </a:moveTo>
                  <a:cubicBezTo>
                    <a:pt x="45" y="28"/>
                    <a:pt x="52" y="22"/>
                    <a:pt x="52" y="14"/>
                  </a:cubicBezTo>
                  <a:cubicBezTo>
                    <a:pt x="52" y="7"/>
                    <a:pt x="45" y="1"/>
                    <a:pt x="38" y="0"/>
                  </a:cubicBezTo>
                  <a:cubicBezTo>
                    <a:pt x="30" y="0"/>
                    <a:pt x="24" y="7"/>
                    <a:pt x="24" y="14"/>
                  </a:cubicBezTo>
                  <a:cubicBezTo>
                    <a:pt x="24" y="22"/>
                    <a:pt x="30" y="28"/>
                    <a:pt x="38" y="28"/>
                  </a:cubicBezTo>
                  <a:close/>
                  <a:moveTo>
                    <a:pt x="38" y="67"/>
                  </a:moveTo>
                  <a:cubicBezTo>
                    <a:pt x="30" y="67"/>
                    <a:pt x="24" y="73"/>
                    <a:pt x="24" y="81"/>
                  </a:cubicBezTo>
                  <a:cubicBezTo>
                    <a:pt x="24" y="89"/>
                    <a:pt x="30" y="95"/>
                    <a:pt x="37" y="95"/>
                  </a:cubicBezTo>
                  <a:cubicBezTo>
                    <a:pt x="45" y="95"/>
                    <a:pt x="51" y="89"/>
                    <a:pt x="51" y="81"/>
                  </a:cubicBezTo>
                  <a:cubicBezTo>
                    <a:pt x="51" y="73"/>
                    <a:pt x="45" y="67"/>
                    <a:pt x="38"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100">
              <a:extLst>
                <a:ext uri="{FF2B5EF4-FFF2-40B4-BE49-F238E27FC236}">
                  <a16:creationId xmlns:a16="http://schemas.microsoft.com/office/drawing/2014/main" xmlns="" id="{5AF4375B-E980-4A57-B176-A7C61261595B}"/>
                </a:ext>
              </a:extLst>
            </p:cNvPr>
            <p:cNvSpPr>
              <a:spLocks/>
            </p:cNvSpPr>
            <p:nvPr/>
          </p:nvSpPr>
          <p:spPr bwMode="auto">
            <a:xfrm>
              <a:off x="1464" y="927"/>
              <a:ext cx="87" cy="100"/>
            </a:xfrm>
            <a:custGeom>
              <a:avLst/>
              <a:gdLst>
                <a:gd name="T0" fmla="*/ 62 w 79"/>
                <a:gd name="T1" fmla="*/ 59 h 91"/>
                <a:gd name="T2" fmla="*/ 45 w 79"/>
                <a:gd name="T3" fmla="*/ 67 h 91"/>
                <a:gd name="T4" fmla="*/ 24 w 79"/>
                <a:gd name="T5" fmla="*/ 45 h 91"/>
                <a:gd name="T6" fmla="*/ 45 w 79"/>
                <a:gd name="T7" fmla="*/ 24 h 91"/>
                <a:gd name="T8" fmla="*/ 62 w 79"/>
                <a:gd name="T9" fmla="*/ 32 h 91"/>
                <a:gd name="T10" fmla="*/ 79 w 79"/>
                <a:gd name="T11" fmla="*/ 15 h 91"/>
                <a:gd name="T12" fmla="*/ 45 w 79"/>
                <a:gd name="T13" fmla="*/ 0 h 91"/>
                <a:gd name="T14" fmla="*/ 0 w 79"/>
                <a:gd name="T15" fmla="*/ 45 h 91"/>
                <a:gd name="T16" fmla="*/ 45 w 79"/>
                <a:gd name="T17" fmla="*/ 91 h 91"/>
                <a:gd name="T18" fmla="*/ 79 w 79"/>
                <a:gd name="T19" fmla="*/ 76 h 91"/>
                <a:gd name="T20" fmla="*/ 62 w 79"/>
                <a:gd name="T21" fmla="*/ 5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91">
                  <a:moveTo>
                    <a:pt x="62" y="59"/>
                  </a:moveTo>
                  <a:cubicBezTo>
                    <a:pt x="58" y="64"/>
                    <a:pt x="52" y="67"/>
                    <a:pt x="45" y="67"/>
                  </a:cubicBezTo>
                  <a:cubicBezTo>
                    <a:pt x="33" y="67"/>
                    <a:pt x="24" y="57"/>
                    <a:pt x="24" y="45"/>
                  </a:cubicBezTo>
                  <a:cubicBezTo>
                    <a:pt x="24" y="33"/>
                    <a:pt x="33" y="23"/>
                    <a:pt x="45" y="24"/>
                  </a:cubicBezTo>
                  <a:cubicBezTo>
                    <a:pt x="52" y="24"/>
                    <a:pt x="58" y="27"/>
                    <a:pt x="62" y="32"/>
                  </a:cubicBezTo>
                  <a:cubicBezTo>
                    <a:pt x="79" y="15"/>
                    <a:pt x="79" y="15"/>
                    <a:pt x="79" y="15"/>
                  </a:cubicBezTo>
                  <a:cubicBezTo>
                    <a:pt x="71" y="5"/>
                    <a:pt x="59" y="0"/>
                    <a:pt x="45" y="0"/>
                  </a:cubicBezTo>
                  <a:cubicBezTo>
                    <a:pt x="20" y="0"/>
                    <a:pt x="0" y="20"/>
                    <a:pt x="0" y="45"/>
                  </a:cubicBezTo>
                  <a:cubicBezTo>
                    <a:pt x="0" y="70"/>
                    <a:pt x="20" y="91"/>
                    <a:pt x="45" y="91"/>
                  </a:cubicBezTo>
                  <a:cubicBezTo>
                    <a:pt x="58" y="91"/>
                    <a:pt x="70" y="85"/>
                    <a:pt x="79" y="76"/>
                  </a:cubicBezTo>
                  <a:lnTo>
                    <a:pt x="6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7" name="rul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59527">
            <a:off x="7490951" y="655026"/>
            <a:ext cx="3417364" cy="2542718"/>
          </a:xfrm>
          <a:prstGeom prst="rect">
            <a:avLst/>
          </a:prstGeom>
        </p:spPr>
      </p:pic>
      <p:grpSp>
        <p:nvGrpSpPr>
          <p:cNvPr id="223" name="backpack">
            <a:extLst>
              <a:ext uri="{FF2B5EF4-FFF2-40B4-BE49-F238E27FC236}">
                <a16:creationId xmlns:a16="http://schemas.microsoft.com/office/drawing/2014/main" xmlns="" id="{B3BE195E-0E58-4F13-B0C7-7E0623AAAB8B}"/>
              </a:ext>
            </a:extLst>
          </p:cNvPr>
          <p:cNvGrpSpPr/>
          <p:nvPr/>
        </p:nvGrpSpPr>
        <p:grpSpPr>
          <a:xfrm rot="21068835">
            <a:off x="9084353" y="2771509"/>
            <a:ext cx="2995238" cy="3124517"/>
            <a:chOff x="2519363" y="4110038"/>
            <a:chExt cx="2611437" cy="2724151"/>
          </a:xfrm>
        </p:grpSpPr>
        <p:grpSp>
          <p:nvGrpSpPr>
            <p:cNvPr id="189" name="backpack">
              <a:extLst>
                <a:ext uri="{FF2B5EF4-FFF2-40B4-BE49-F238E27FC236}">
                  <a16:creationId xmlns:a16="http://schemas.microsoft.com/office/drawing/2014/main" xmlns="" id="{03ADE41A-5966-404D-9F1F-7B9BF5AE83BB}"/>
                </a:ext>
              </a:extLst>
            </p:cNvPr>
            <p:cNvGrpSpPr>
              <a:grpSpLocks noChangeAspect="1"/>
            </p:cNvGrpSpPr>
            <p:nvPr/>
          </p:nvGrpSpPr>
          <p:grpSpPr bwMode="auto">
            <a:xfrm>
              <a:off x="2519363" y="4110038"/>
              <a:ext cx="2611437" cy="2724151"/>
              <a:chOff x="1587" y="2589"/>
              <a:chExt cx="1645" cy="1716"/>
            </a:xfrm>
          </p:grpSpPr>
          <p:sp>
            <p:nvSpPr>
              <p:cNvPr id="191" name="Freeform 21">
                <a:extLst>
                  <a:ext uri="{FF2B5EF4-FFF2-40B4-BE49-F238E27FC236}">
                    <a16:creationId xmlns:a16="http://schemas.microsoft.com/office/drawing/2014/main" xmlns="" id="{EAA4A17C-B30B-4482-81B9-6DE6D403546D}"/>
                  </a:ext>
                </a:extLst>
              </p:cNvPr>
              <p:cNvSpPr>
                <a:spLocks/>
              </p:cNvSpPr>
              <p:nvPr/>
            </p:nvSpPr>
            <p:spPr bwMode="auto">
              <a:xfrm>
                <a:off x="2617" y="2601"/>
                <a:ext cx="424" cy="405"/>
              </a:xfrm>
              <a:custGeom>
                <a:avLst/>
                <a:gdLst>
                  <a:gd name="T0" fmla="*/ 306 w 477"/>
                  <a:gd name="T1" fmla="*/ 16 h 457"/>
                  <a:gd name="T2" fmla="*/ 208 w 477"/>
                  <a:gd name="T3" fmla="*/ 15 h 457"/>
                  <a:gd name="T4" fmla="*/ 53 w 477"/>
                  <a:gd name="T5" fmla="*/ 267 h 457"/>
                  <a:gd name="T6" fmla="*/ 220 w 477"/>
                  <a:gd name="T7" fmla="*/ 309 h 457"/>
                  <a:gd name="T8" fmla="*/ 367 w 477"/>
                  <a:gd name="T9" fmla="*/ 101 h 457"/>
                  <a:gd name="T10" fmla="*/ 306 w 477"/>
                  <a:gd name="T11" fmla="*/ 16 h 457"/>
                </a:gdLst>
                <a:ahLst/>
                <a:cxnLst>
                  <a:cxn ang="0">
                    <a:pos x="T0" y="T1"/>
                  </a:cxn>
                  <a:cxn ang="0">
                    <a:pos x="T2" y="T3"/>
                  </a:cxn>
                  <a:cxn ang="0">
                    <a:pos x="T4" y="T5"/>
                  </a:cxn>
                  <a:cxn ang="0">
                    <a:pos x="T6" y="T7"/>
                  </a:cxn>
                  <a:cxn ang="0">
                    <a:pos x="T8" y="T9"/>
                  </a:cxn>
                  <a:cxn ang="0">
                    <a:pos x="T10" y="T11"/>
                  </a:cxn>
                </a:cxnLst>
                <a:rect l="0" t="0" r="r" b="b"/>
                <a:pathLst>
                  <a:path w="477" h="457">
                    <a:moveTo>
                      <a:pt x="306" y="16"/>
                    </a:moveTo>
                    <a:cubicBezTo>
                      <a:pt x="306" y="16"/>
                      <a:pt x="227" y="0"/>
                      <a:pt x="208" y="15"/>
                    </a:cubicBezTo>
                    <a:cubicBezTo>
                      <a:pt x="189" y="30"/>
                      <a:pt x="106" y="78"/>
                      <a:pt x="53" y="267"/>
                    </a:cubicBezTo>
                    <a:cubicBezTo>
                      <a:pt x="0" y="457"/>
                      <a:pt x="220" y="309"/>
                      <a:pt x="220" y="309"/>
                    </a:cubicBezTo>
                    <a:cubicBezTo>
                      <a:pt x="220" y="309"/>
                      <a:pt x="257" y="95"/>
                      <a:pt x="367" y="101"/>
                    </a:cubicBezTo>
                    <a:cubicBezTo>
                      <a:pt x="477" y="107"/>
                      <a:pt x="306" y="16"/>
                      <a:pt x="306" y="16"/>
                    </a:cubicBezTo>
                    <a:close/>
                  </a:path>
                </a:pathLst>
              </a:custGeom>
              <a:gradFill>
                <a:gsLst>
                  <a:gs pos="68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2">
                <a:extLst>
                  <a:ext uri="{FF2B5EF4-FFF2-40B4-BE49-F238E27FC236}">
                    <a16:creationId xmlns:a16="http://schemas.microsoft.com/office/drawing/2014/main" xmlns="" id="{71C28F04-F853-48EC-91DC-349A722486EF}"/>
                  </a:ext>
                </a:extLst>
              </p:cNvPr>
              <p:cNvSpPr>
                <a:spLocks/>
              </p:cNvSpPr>
              <p:nvPr/>
            </p:nvSpPr>
            <p:spPr bwMode="auto">
              <a:xfrm>
                <a:off x="2799" y="2589"/>
                <a:ext cx="433" cy="864"/>
              </a:xfrm>
              <a:custGeom>
                <a:avLst/>
                <a:gdLst>
                  <a:gd name="T0" fmla="*/ 212 w 488"/>
                  <a:gd name="T1" fmla="*/ 974 h 974"/>
                  <a:gd name="T2" fmla="*/ 388 w 488"/>
                  <a:gd name="T3" fmla="*/ 219 h 974"/>
                  <a:gd name="T4" fmla="*/ 137 w 488"/>
                  <a:gd name="T5" fmla="*/ 13 h 974"/>
                  <a:gd name="T6" fmla="*/ 70 w 488"/>
                  <a:gd name="T7" fmla="*/ 13 h 974"/>
                  <a:gd name="T8" fmla="*/ 1 w 488"/>
                  <a:gd name="T9" fmla="*/ 30 h 974"/>
                  <a:gd name="T10" fmla="*/ 5 w 488"/>
                  <a:gd name="T11" fmla="*/ 30 h 974"/>
                  <a:gd name="T12" fmla="*/ 15 w 488"/>
                  <a:gd name="T13" fmla="*/ 29 h 974"/>
                  <a:gd name="T14" fmla="*/ 105 w 488"/>
                  <a:gd name="T15" fmla="*/ 72 h 974"/>
                  <a:gd name="T16" fmla="*/ 195 w 488"/>
                  <a:gd name="T17" fmla="*/ 308 h 974"/>
                  <a:gd name="T18" fmla="*/ 90 w 488"/>
                  <a:gd name="T19" fmla="*/ 564 h 974"/>
                  <a:gd name="T20" fmla="*/ 212 w 488"/>
                  <a:gd name="T21"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8" h="974">
                    <a:moveTo>
                      <a:pt x="212" y="974"/>
                    </a:moveTo>
                    <a:cubicBezTo>
                      <a:pt x="212" y="974"/>
                      <a:pt x="488" y="498"/>
                      <a:pt x="388" y="219"/>
                    </a:cubicBezTo>
                    <a:cubicBezTo>
                      <a:pt x="310" y="0"/>
                      <a:pt x="219" y="6"/>
                      <a:pt x="137" y="13"/>
                    </a:cubicBezTo>
                    <a:cubicBezTo>
                      <a:pt x="114" y="14"/>
                      <a:pt x="92" y="16"/>
                      <a:pt x="70" y="13"/>
                    </a:cubicBezTo>
                    <a:cubicBezTo>
                      <a:pt x="37" y="9"/>
                      <a:pt x="5" y="24"/>
                      <a:pt x="1" y="30"/>
                    </a:cubicBezTo>
                    <a:cubicBezTo>
                      <a:pt x="0" y="31"/>
                      <a:pt x="2" y="30"/>
                      <a:pt x="5" y="30"/>
                    </a:cubicBezTo>
                    <a:cubicBezTo>
                      <a:pt x="8" y="29"/>
                      <a:pt x="11" y="29"/>
                      <a:pt x="15" y="29"/>
                    </a:cubicBezTo>
                    <a:cubicBezTo>
                      <a:pt x="43" y="30"/>
                      <a:pt x="84" y="50"/>
                      <a:pt x="105" y="72"/>
                    </a:cubicBezTo>
                    <a:cubicBezTo>
                      <a:pt x="138" y="108"/>
                      <a:pt x="203" y="189"/>
                      <a:pt x="195" y="308"/>
                    </a:cubicBezTo>
                    <a:cubicBezTo>
                      <a:pt x="184" y="482"/>
                      <a:pt x="90" y="564"/>
                      <a:pt x="90" y="564"/>
                    </a:cubicBezTo>
                    <a:cubicBezTo>
                      <a:pt x="90" y="564"/>
                      <a:pt x="48" y="780"/>
                      <a:pt x="212" y="974"/>
                    </a:cubicBezTo>
                  </a:path>
                </a:pathLst>
              </a:custGeom>
              <a:gradFill>
                <a:gsLst>
                  <a:gs pos="62000">
                    <a:schemeClr val="tx1">
                      <a:lumMod val="95000"/>
                      <a:lumOff val="5000"/>
                    </a:schemeClr>
                  </a:gs>
                  <a:gs pos="21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3">
                <a:extLst>
                  <a:ext uri="{FF2B5EF4-FFF2-40B4-BE49-F238E27FC236}">
                    <a16:creationId xmlns:a16="http://schemas.microsoft.com/office/drawing/2014/main" xmlns="" id="{E91DD351-028D-48B6-AD8D-1C01D87C8D64}"/>
                  </a:ext>
                </a:extLst>
              </p:cNvPr>
              <p:cNvSpPr>
                <a:spLocks/>
              </p:cNvSpPr>
              <p:nvPr/>
            </p:nvSpPr>
            <p:spPr bwMode="auto">
              <a:xfrm>
                <a:off x="2857" y="2602"/>
                <a:ext cx="274" cy="220"/>
              </a:xfrm>
              <a:custGeom>
                <a:avLst/>
                <a:gdLst>
                  <a:gd name="T0" fmla="*/ 23 w 309"/>
                  <a:gd name="T1" fmla="*/ 21 h 249"/>
                  <a:gd name="T2" fmla="*/ 134 w 309"/>
                  <a:gd name="T3" fmla="*/ 171 h 249"/>
                  <a:gd name="T4" fmla="*/ 172 w 309"/>
                  <a:gd name="T5" fmla="*/ 155 h 249"/>
                  <a:gd name="T6" fmla="*/ 244 w 309"/>
                  <a:gd name="T7" fmla="*/ 226 h 249"/>
                  <a:gd name="T8" fmla="*/ 272 w 309"/>
                  <a:gd name="T9" fmla="*/ 203 h 249"/>
                  <a:gd name="T10" fmla="*/ 298 w 309"/>
                  <a:gd name="T11" fmla="*/ 182 h 249"/>
                  <a:gd name="T12" fmla="*/ 153 w 309"/>
                  <a:gd name="T13" fmla="*/ 10 h 249"/>
                  <a:gd name="T14" fmla="*/ 148 w 309"/>
                  <a:gd name="T15" fmla="*/ 34 h 249"/>
                  <a:gd name="T16" fmla="*/ 134 w 309"/>
                  <a:gd name="T17" fmla="*/ 52 h 249"/>
                  <a:gd name="T18" fmla="*/ 23 w 309"/>
                  <a:gd name="T19" fmla="*/ 2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49">
                    <a:moveTo>
                      <a:pt x="23" y="21"/>
                    </a:moveTo>
                    <a:cubicBezTo>
                      <a:pt x="36" y="32"/>
                      <a:pt x="111" y="82"/>
                      <a:pt x="134" y="171"/>
                    </a:cubicBezTo>
                    <a:cubicBezTo>
                      <a:pt x="144" y="214"/>
                      <a:pt x="159" y="193"/>
                      <a:pt x="172" y="155"/>
                    </a:cubicBezTo>
                    <a:cubicBezTo>
                      <a:pt x="185" y="117"/>
                      <a:pt x="227" y="203"/>
                      <a:pt x="244" y="226"/>
                    </a:cubicBezTo>
                    <a:cubicBezTo>
                      <a:pt x="261" y="249"/>
                      <a:pt x="269" y="220"/>
                      <a:pt x="272" y="203"/>
                    </a:cubicBezTo>
                    <a:cubicBezTo>
                      <a:pt x="274" y="186"/>
                      <a:pt x="309" y="211"/>
                      <a:pt x="298" y="182"/>
                    </a:cubicBezTo>
                    <a:cubicBezTo>
                      <a:pt x="287" y="153"/>
                      <a:pt x="245" y="42"/>
                      <a:pt x="153" y="10"/>
                    </a:cubicBezTo>
                    <a:cubicBezTo>
                      <a:pt x="140" y="6"/>
                      <a:pt x="134" y="9"/>
                      <a:pt x="148" y="34"/>
                    </a:cubicBezTo>
                    <a:cubicBezTo>
                      <a:pt x="163" y="59"/>
                      <a:pt x="162" y="76"/>
                      <a:pt x="134" y="52"/>
                    </a:cubicBezTo>
                    <a:cubicBezTo>
                      <a:pt x="107" y="27"/>
                      <a:pt x="0" y="0"/>
                      <a:pt x="23" y="21"/>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24">
                <a:extLst>
                  <a:ext uri="{FF2B5EF4-FFF2-40B4-BE49-F238E27FC236}">
                    <a16:creationId xmlns:a16="http://schemas.microsoft.com/office/drawing/2014/main" xmlns="" id="{0234F395-4109-41F4-8DAE-F2532FCDBDE8}"/>
                  </a:ext>
                </a:extLst>
              </p:cNvPr>
              <p:cNvSpPr>
                <a:spLocks/>
              </p:cNvSpPr>
              <p:nvPr/>
            </p:nvSpPr>
            <p:spPr bwMode="auto">
              <a:xfrm>
                <a:off x="1769" y="2615"/>
                <a:ext cx="433" cy="397"/>
              </a:xfrm>
              <a:custGeom>
                <a:avLst/>
                <a:gdLst>
                  <a:gd name="T0" fmla="*/ 168 w 488"/>
                  <a:gd name="T1" fmla="*/ 18 h 448"/>
                  <a:gd name="T2" fmla="*/ 266 w 488"/>
                  <a:gd name="T3" fmla="*/ 14 h 448"/>
                  <a:gd name="T4" fmla="*/ 429 w 488"/>
                  <a:gd name="T5" fmla="*/ 261 h 448"/>
                  <a:gd name="T6" fmla="*/ 264 w 488"/>
                  <a:gd name="T7" fmla="*/ 308 h 448"/>
                  <a:gd name="T8" fmla="*/ 110 w 488"/>
                  <a:gd name="T9" fmla="*/ 105 h 448"/>
                  <a:gd name="T10" fmla="*/ 168 w 488"/>
                  <a:gd name="T11" fmla="*/ 18 h 448"/>
                </a:gdLst>
                <a:ahLst/>
                <a:cxnLst>
                  <a:cxn ang="0">
                    <a:pos x="T0" y="T1"/>
                  </a:cxn>
                  <a:cxn ang="0">
                    <a:pos x="T2" y="T3"/>
                  </a:cxn>
                  <a:cxn ang="0">
                    <a:pos x="T4" y="T5"/>
                  </a:cxn>
                  <a:cxn ang="0">
                    <a:pos x="T6" y="T7"/>
                  </a:cxn>
                  <a:cxn ang="0">
                    <a:pos x="T8" y="T9"/>
                  </a:cxn>
                  <a:cxn ang="0">
                    <a:pos x="T10" y="T11"/>
                  </a:cxn>
                </a:cxnLst>
                <a:rect l="0" t="0" r="r" b="b"/>
                <a:pathLst>
                  <a:path w="488" h="448">
                    <a:moveTo>
                      <a:pt x="168" y="18"/>
                    </a:moveTo>
                    <a:cubicBezTo>
                      <a:pt x="168" y="18"/>
                      <a:pt x="246" y="0"/>
                      <a:pt x="266" y="14"/>
                    </a:cubicBezTo>
                    <a:cubicBezTo>
                      <a:pt x="286" y="28"/>
                      <a:pt x="370" y="73"/>
                      <a:pt x="429" y="261"/>
                    </a:cubicBezTo>
                    <a:cubicBezTo>
                      <a:pt x="488" y="448"/>
                      <a:pt x="264" y="308"/>
                      <a:pt x="264" y="308"/>
                    </a:cubicBezTo>
                    <a:cubicBezTo>
                      <a:pt x="264" y="308"/>
                      <a:pt x="220" y="96"/>
                      <a:pt x="110" y="105"/>
                    </a:cubicBezTo>
                    <a:cubicBezTo>
                      <a:pt x="0" y="115"/>
                      <a:pt x="168" y="18"/>
                      <a:pt x="168" y="18"/>
                    </a:cubicBezTo>
                    <a:close/>
                  </a:path>
                </a:pathLst>
              </a:custGeom>
              <a:gradFill>
                <a:gsLst>
                  <a:gs pos="68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5">
                <a:extLst>
                  <a:ext uri="{FF2B5EF4-FFF2-40B4-BE49-F238E27FC236}">
                    <a16:creationId xmlns:a16="http://schemas.microsoft.com/office/drawing/2014/main" xmlns="" id="{55597F12-6FFB-4D1B-88AB-A445B3927877}"/>
                  </a:ext>
                </a:extLst>
              </p:cNvPr>
              <p:cNvSpPr>
                <a:spLocks/>
              </p:cNvSpPr>
              <p:nvPr/>
            </p:nvSpPr>
            <p:spPr bwMode="auto">
              <a:xfrm>
                <a:off x="1587" y="2610"/>
                <a:ext cx="420" cy="862"/>
              </a:xfrm>
              <a:custGeom>
                <a:avLst/>
                <a:gdLst>
                  <a:gd name="T0" fmla="*/ 292 w 473"/>
                  <a:gd name="T1" fmla="*/ 971 h 971"/>
                  <a:gd name="T2" fmla="*/ 91 w 473"/>
                  <a:gd name="T3" fmla="*/ 222 h 971"/>
                  <a:gd name="T4" fmla="*/ 336 w 473"/>
                  <a:gd name="T5" fmla="*/ 8 h 971"/>
                  <a:gd name="T6" fmla="*/ 402 w 473"/>
                  <a:gd name="T7" fmla="*/ 6 h 971"/>
                  <a:gd name="T8" fmla="*/ 472 w 473"/>
                  <a:gd name="T9" fmla="*/ 21 h 971"/>
                  <a:gd name="T10" fmla="*/ 468 w 473"/>
                  <a:gd name="T11" fmla="*/ 21 h 971"/>
                  <a:gd name="T12" fmla="*/ 458 w 473"/>
                  <a:gd name="T13" fmla="*/ 20 h 971"/>
                  <a:gd name="T14" fmla="*/ 370 w 473"/>
                  <a:gd name="T15" fmla="*/ 66 h 971"/>
                  <a:gd name="T16" fmla="*/ 287 w 473"/>
                  <a:gd name="T17" fmla="*/ 305 h 971"/>
                  <a:gd name="T18" fmla="*/ 400 w 473"/>
                  <a:gd name="T19" fmla="*/ 557 h 971"/>
                  <a:gd name="T20" fmla="*/ 292 w 473"/>
                  <a:gd name="T21" fmla="*/ 97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971">
                    <a:moveTo>
                      <a:pt x="292" y="971"/>
                    </a:moveTo>
                    <a:cubicBezTo>
                      <a:pt x="292" y="971"/>
                      <a:pt x="0" y="505"/>
                      <a:pt x="91" y="222"/>
                    </a:cubicBezTo>
                    <a:cubicBezTo>
                      <a:pt x="163" y="1"/>
                      <a:pt x="253" y="4"/>
                      <a:pt x="336" y="8"/>
                    </a:cubicBezTo>
                    <a:cubicBezTo>
                      <a:pt x="359" y="9"/>
                      <a:pt x="381" y="10"/>
                      <a:pt x="402" y="6"/>
                    </a:cubicBezTo>
                    <a:cubicBezTo>
                      <a:pt x="435" y="0"/>
                      <a:pt x="468" y="15"/>
                      <a:pt x="472" y="21"/>
                    </a:cubicBezTo>
                    <a:cubicBezTo>
                      <a:pt x="473" y="22"/>
                      <a:pt x="471" y="21"/>
                      <a:pt x="468" y="21"/>
                    </a:cubicBezTo>
                    <a:cubicBezTo>
                      <a:pt x="466" y="20"/>
                      <a:pt x="462" y="20"/>
                      <a:pt x="458" y="20"/>
                    </a:cubicBezTo>
                    <a:cubicBezTo>
                      <a:pt x="430" y="22"/>
                      <a:pt x="390" y="44"/>
                      <a:pt x="370" y="66"/>
                    </a:cubicBezTo>
                    <a:cubicBezTo>
                      <a:pt x="338" y="103"/>
                      <a:pt x="275" y="186"/>
                      <a:pt x="287" y="305"/>
                    </a:cubicBezTo>
                    <a:cubicBezTo>
                      <a:pt x="305" y="478"/>
                      <a:pt x="400" y="557"/>
                      <a:pt x="400" y="557"/>
                    </a:cubicBezTo>
                    <a:cubicBezTo>
                      <a:pt x="400" y="557"/>
                      <a:pt x="450" y="772"/>
                      <a:pt x="292" y="971"/>
                    </a:cubicBezTo>
                  </a:path>
                </a:pathLst>
              </a:custGeom>
              <a:gradFill>
                <a:gsLst>
                  <a:gs pos="62000">
                    <a:schemeClr val="tx1">
                      <a:lumMod val="95000"/>
                      <a:lumOff val="5000"/>
                    </a:schemeClr>
                  </a:gs>
                  <a:gs pos="21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26">
                <a:extLst>
                  <a:ext uri="{FF2B5EF4-FFF2-40B4-BE49-F238E27FC236}">
                    <a16:creationId xmlns:a16="http://schemas.microsoft.com/office/drawing/2014/main" xmlns="" id="{EB3CBBA1-A9B9-4A16-BF69-5722C4104F0C}"/>
                  </a:ext>
                </a:extLst>
              </p:cNvPr>
              <p:cNvSpPr>
                <a:spLocks/>
              </p:cNvSpPr>
              <p:nvPr/>
            </p:nvSpPr>
            <p:spPr bwMode="auto">
              <a:xfrm>
                <a:off x="1691" y="2617"/>
                <a:ext cx="259" cy="219"/>
              </a:xfrm>
              <a:custGeom>
                <a:avLst/>
                <a:gdLst>
                  <a:gd name="T0" fmla="*/ 268 w 291"/>
                  <a:gd name="T1" fmla="*/ 22 h 247"/>
                  <a:gd name="T2" fmla="*/ 172 w 291"/>
                  <a:gd name="T3" fmla="*/ 162 h 247"/>
                  <a:gd name="T4" fmla="*/ 121 w 291"/>
                  <a:gd name="T5" fmla="*/ 198 h 247"/>
                  <a:gd name="T6" fmla="*/ 70 w 291"/>
                  <a:gd name="T7" fmla="*/ 223 h 247"/>
                  <a:gd name="T8" fmla="*/ 26 w 291"/>
                  <a:gd name="T9" fmla="*/ 212 h 247"/>
                  <a:gd name="T10" fmla="*/ 13 w 291"/>
                  <a:gd name="T11" fmla="*/ 153 h 247"/>
                  <a:gd name="T12" fmla="*/ 138 w 291"/>
                  <a:gd name="T13" fmla="*/ 15 h 247"/>
                  <a:gd name="T14" fmla="*/ 143 w 291"/>
                  <a:gd name="T15" fmla="*/ 39 h 247"/>
                  <a:gd name="T16" fmla="*/ 158 w 291"/>
                  <a:gd name="T17" fmla="*/ 56 h 247"/>
                  <a:gd name="T18" fmla="*/ 268 w 291"/>
                  <a:gd name="T19" fmla="*/ 2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47">
                    <a:moveTo>
                      <a:pt x="268" y="22"/>
                    </a:moveTo>
                    <a:cubicBezTo>
                      <a:pt x="256" y="33"/>
                      <a:pt x="188" y="59"/>
                      <a:pt x="172" y="162"/>
                    </a:cubicBezTo>
                    <a:cubicBezTo>
                      <a:pt x="172" y="206"/>
                      <a:pt x="144" y="231"/>
                      <a:pt x="121" y="198"/>
                    </a:cubicBezTo>
                    <a:cubicBezTo>
                      <a:pt x="98" y="166"/>
                      <a:pt x="86" y="199"/>
                      <a:pt x="70" y="223"/>
                    </a:cubicBezTo>
                    <a:cubicBezTo>
                      <a:pt x="53" y="247"/>
                      <a:pt x="29" y="229"/>
                      <a:pt x="26" y="212"/>
                    </a:cubicBezTo>
                    <a:cubicBezTo>
                      <a:pt x="23" y="194"/>
                      <a:pt x="0" y="182"/>
                      <a:pt x="13" y="153"/>
                    </a:cubicBezTo>
                    <a:cubicBezTo>
                      <a:pt x="31" y="114"/>
                      <a:pt x="68" y="51"/>
                      <a:pt x="138" y="15"/>
                    </a:cubicBezTo>
                    <a:cubicBezTo>
                      <a:pt x="151" y="11"/>
                      <a:pt x="156" y="14"/>
                      <a:pt x="143" y="39"/>
                    </a:cubicBezTo>
                    <a:cubicBezTo>
                      <a:pt x="130" y="64"/>
                      <a:pt x="131" y="81"/>
                      <a:pt x="158" y="56"/>
                    </a:cubicBezTo>
                    <a:cubicBezTo>
                      <a:pt x="185" y="31"/>
                      <a:pt x="291" y="0"/>
                      <a:pt x="268" y="22"/>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7">
                <a:extLst>
                  <a:ext uri="{FF2B5EF4-FFF2-40B4-BE49-F238E27FC236}">
                    <a16:creationId xmlns:a16="http://schemas.microsoft.com/office/drawing/2014/main" xmlns="" id="{AA32E710-AB63-4F6A-8897-0DFB39BB30E5}"/>
                  </a:ext>
                </a:extLst>
              </p:cNvPr>
              <p:cNvSpPr>
                <a:spLocks/>
              </p:cNvSpPr>
              <p:nvPr/>
            </p:nvSpPr>
            <p:spPr bwMode="auto">
              <a:xfrm>
                <a:off x="1688" y="2752"/>
                <a:ext cx="1479" cy="1553"/>
              </a:xfrm>
              <a:custGeom>
                <a:avLst/>
                <a:gdLst>
                  <a:gd name="T0" fmla="*/ 1517 w 1665"/>
                  <a:gd name="T1" fmla="*/ 911 h 1751"/>
                  <a:gd name="T2" fmla="*/ 1408 w 1665"/>
                  <a:gd name="T3" fmla="*/ 377 h 1751"/>
                  <a:gd name="T4" fmla="*/ 926 w 1665"/>
                  <a:gd name="T5" fmla="*/ 120 h 1751"/>
                  <a:gd name="T6" fmla="*/ 680 w 1665"/>
                  <a:gd name="T7" fmla="*/ 123 h 1751"/>
                  <a:gd name="T8" fmla="*/ 212 w 1665"/>
                  <a:gd name="T9" fmla="*/ 385 h 1751"/>
                  <a:gd name="T10" fmla="*/ 115 w 1665"/>
                  <a:gd name="T11" fmla="*/ 904 h 1751"/>
                  <a:gd name="T12" fmla="*/ 292 w 1665"/>
                  <a:gd name="T13" fmla="*/ 1638 h 1751"/>
                  <a:gd name="T14" fmla="*/ 1378 w 1665"/>
                  <a:gd name="T15" fmla="*/ 1620 h 1751"/>
                  <a:gd name="T16" fmla="*/ 1517 w 1665"/>
                  <a:gd name="T17" fmla="*/ 911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5" h="1751">
                    <a:moveTo>
                      <a:pt x="1517" y="911"/>
                    </a:moveTo>
                    <a:cubicBezTo>
                      <a:pt x="1454" y="619"/>
                      <a:pt x="1406" y="601"/>
                      <a:pt x="1408" y="377"/>
                    </a:cubicBezTo>
                    <a:cubicBezTo>
                      <a:pt x="1412" y="0"/>
                      <a:pt x="1163" y="97"/>
                      <a:pt x="926" y="120"/>
                    </a:cubicBezTo>
                    <a:cubicBezTo>
                      <a:pt x="818" y="130"/>
                      <a:pt x="701" y="124"/>
                      <a:pt x="680" y="123"/>
                    </a:cubicBezTo>
                    <a:cubicBezTo>
                      <a:pt x="434" y="112"/>
                      <a:pt x="185" y="13"/>
                      <a:pt x="212" y="385"/>
                    </a:cubicBezTo>
                    <a:cubicBezTo>
                      <a:pt x="229" y="609"/>
                      <a:pt x="168" y="611"/>
                      <a:pt x="115" y="904"/>
                    </a:cubicBezTo>
                    <a:cubicBezTo>
                      <a:pt x="62" y="1198"/>
                      <a:pt x="0" y="1561"/>
                      <a:pt x="292" y="1638"/>
                    </a:cubicBezTo>
                    <a:cubicBezTo>
                      <a:pt x="721" y="1751"/>
                      <a:pt x="1089" y="1718"/>
                      <a:pt x="1378" y="1620"/>
                    </a:cubicBezTo>
                    <a:cubicBezTo>
                      <a:pt x="1665" y="1523"/>
                      <a:pt x="1580" y="1202"/>
                      <a:pt x="1517" y="911"/>
                    </a:cubicBezTo>
                  </a:path>
                </a:pathLst>
              </a:custGeom>
              <a:gradFill>
                <a:gsLst>
                  <a:gs pos="100000">
                    <a:srgbClr val="125B8C"/>
                  </a:gs>
                  <a:gs pos="57000">
                    <a:srgbClr val="16E1F5"/>
                  </a:gs>
                  <a:gs pos="0">
                    <a:srgbClr val="0070C0"/>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8">
                <a:extLst>
                  <a:ext uri="{FF2B5EF4-FFF2-40B4-BE49-F238E27FC236}">
                    <a16:creationId xmlns:a16="http://schemas.microsoft.com/office/drawing/2014/main" xmlns="" id="{8A72FE83-C308-42FE-9501-B1D88C6FFB36}"/>
                  </a:ext>
                </a:extLst>
              </p:cNvPr>
              <p:cNvSpPr>
                <a:spLocks/>
              </p:cNvSpPr>
              <p:nvPr/>
            </p:nvSpPr>
            <p:spPr bwMode="auto">
              <a:xfrm>
                <a:off x="1772" y="2983"/>
                <a:ext cx="1322" cy="1268"/>
              </a:xfrm>
              <a:custGeom>
                <a:avLst/>
                <a:gdLst>
                  <a:gd name="T0" fmla="*/ 783 w 1488"/>
                  <a:gd name="T1" fmla="*/ 0 h 1430"/>
                  <a:gd name="T2" fmla="*/ 722 w 1488"/>
                  <a:gd name="T3" fmla="*/ 2 h 1430"/>
                  <a:gd name="T4" fmla="*/ 662 w 1488"/>
                  <a:gd name="T5" fmla="*/ 2 h 1430"/>
                  <a:gd name="T6" fmla="*/ 662 w 1488"/>
                  <a:gd name="T7" fmla="*/ 4 h 1430"/>
                  <a:gd name="T8" fmla="*/ 166 w 1488"/>
                  <a:gd name="T9" fmla="*/ 256 h 1430"/>
                  <a:gd name="T10" fmla="*/ 159 w 1488"/>
                  <a:gd name="T11" fmla="*/ 413 h 1430"/>
                  <a:gd name="T12" fmla="*/ 109 w 1488"/>
                  <a:gd name="T13" fmla="*/ 684 h 1430"/>
                  <a:gd name="T14" fmla="*/ 74 w 1488"/>
                  <a:gd name="T15" fmla="*/ 839 h 1430"/>
                  <a:gd name="T16" fmla="*/ 72 w 1488"/>
                  <a:gd name="T17" fmla="*/ 832 h 1430"/>
                  <a:gd name="T18" fmla="*/ 77 w 1488"/>
                  <a:gd name="T19" fmla="*/ 762 h 1430"/>
                  <a:gd name="T20" fmla="*/ 55 w 1488"/>
                  <a:gd name="T21" fmla="*/ 869 h 1430"/>
                  <a:gd name="T22" fmla="*/ 295 w 1488"/>
                  <a:gd name="T23" fmla="*/ 1383 h 1430"/>
                  <a:gd name="T24" fmla="*/ 714 w 1488"/>
                  <a:gd name="T25" fmla="*/ 1430 h 1430"/>
                  <a:gd name="T26" fmla="*/ 746 w 1488"/>
                  <a:gd name="T27" fmla="*/ 1429 h 1430"/>
                  <a:gd name="T28" fmla="*/ 1195 w 1488"/>
                  <a:gd name="T29" fmla="*/ 1368 h 1430"/>
                  <a:gd name="T30" fmla="*/ 1417 w 1488"/>
                  <a:gd name="T31" fmla="*/ 847 h 1430"/>
                  <a:gd name="T32" fmla="*/ 1391 w 1488"/>
                  <a:gd name="T33" fmla="*/ 738 h 1430"/>
                  <a:gd name="T34" fmla="*/ 1395 w 1488"/>
                  <a:gd name="T35" fmla="*/ 825 h 1430"/>
                  <a:gd name="T36" fmla="*/ 1393 w 1488"/>
                  <a:gd name="T37" fmla="*/ 832 h 1430"/>
                  <a:gd name="T38" fmla="*/ 1357 w 1488"/>
                  <a:gd name="T39" fmla="*/ 663 h 1430"/>
                  <a:gd name="T40" fmla="*/ 1297 w 1488"/>
                  <a:gd name="T41" fmla="*/ 386 h 1430"/>
                  <a:gd name="T42" fmla="*/ 1286 w 1488"/>
                  <a:gd name="T43" fmla="*/ 238 h 1430"/>
                  <a:gd name="T44" fmla="*/ 783 w 1488"/>
                  <a:gd name="T45" fmla="*/ 2 h 1430"/>
                  <a:gd name="T46" fmla="*/ 783 w 1488"/>
                  <a:gd name="T4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8" h="1430">
                    <a:moveTo>
                      <a:pt x="783" y="0"/>
                    </a:moveTo>
                    <a:cubicBezTo>
                      <a:pt x="763" y="1"/>
                      <a:pt x="742" y="1"/>
                      <a:pt x="722" y="2"/>
                    </a:cubicBezTo>
                    <a:cubicBezTo>
                      <a:pt x="702" y="2"/>
                      <a:pt x="682" y="2"/>
                      <a:pt x="662" y="2"/>
                    </a:cubicBezTo>
                    <a:cubicBezTo>
                      <a:pt x="662" y="4"/>
                      <a:pt x="662" y="4"/>
                      <a:pt x="662" y="4"/>
                    </a:cubicBezTo>
                    <a:cubicBezTo>
                      <a:pt x="408" y="16"/>
                      <a:pt x="158" y="62"/>
                      <a:pt x="166" y="256"/>
                    </a:cubicBezTo>
                    <a:cubicBezTo>
                      <a:pt x="169" y="315"/>
                      <a:pt x="178" y="335"/>
                      <a:pt x="159" y="413"/>
                    </a:cubicBezTo>
                    <a:cubicBezTo>
                      <a:pt x="140" y="491"/>
                      <a:pt x="114" y="578"/>
                      <a:pt x="109" y="684"/>
                    </a:cubicBezTo>
                    <a:cubicBezTo>
                      <a:pt x="107" y="726"/>
                      <a:pt x="83" y="839"/>
                      <a:pt x="74" y="839"/>
                    </a:cubicBezTo>
                    <a:cubicBezTo>
                      <a:pt x="73" y="839"/>
                      <a:pt x="72" y="837"/>
                      <a:pt x="72" y="832"/>
                    </a:cubicBezTo>
                    <a:cubicBezTo>
                      <a:pt x="71" y="813"/>
                      <a:pt x="73" y="787"/>
                      <a:pt x="77" y="762"/>
                    </a:cubicBezTo>
                    <a:cubicBezTo>
                      <a:pt x="70" y="795"/>
                      <a:pt x="62" y="830"/>
                      <a:pt x="55" y="869"/>
                    </a:cubicBezTo>
                    <a:cubicBezTo>
                      <a:pt x="2" y="1163"/>
                      <a:pt x="0" y="1320"/>
                      <a:pt x="295" y="1383"/>
                    </a:cubicBezTo>
                    <a:cubicBezTo>
                      <a:pt x="479" y="1422"/>
                      <a:pt x="628" y="1430"/>
                      <a:pt x="714" y="1430"/>
                    </a:cubicBezTo>
                    <a:cubicBezTo>
                      <a:pt x="726" y="1430"/>
                      <a:pt x="737" y="1430"/>
                      <a:pt x="746" y="1429"/>
                    </a:cubicBezTo>
                    <a:cubicBezTo>
                      <a:pt x="824" y="1429"/>
                      <a:pt x="987" y="1420"/>
                      <a:pt x="1195" y="1368"/>
                    </a:cubicBezTo>
                    <a:cubicBezTo>
                      <a:pt x="1488" y="1295"/>
                      <a:pt x="1480" y="1139"/>
                      <a:pt x="1417" y="847"/>
                    </a:cubicBezTo>
                    <a:cubicBezTo>
                      <a:pt x="1409" y="807"/>
                      <a:pt x="1400" y="771"/>
                      <a:pt x="1391" y="738"/>
                    </a:cubicBezTo>
                    <a:cubicBezTo>
                      <a:pt x="1388" y="762"/>
                      <a:pt x="1396" y="805"/>
                      <a:pt x="1395" y="825"/>
                    </a:cubicBezTo>
                    <a:cubicBezTo>
                      <a:pt x="1395" y="830"/>
                      <a:pt x="1394" y="832"/>
                      <a:pt x="1393" y="832"/>
                    </a:cubicBezTo>
                    <a:cubicBezTo>
                      <a:pt x="1386" y="832"/>
                      <a:pt x="1360" y="706"/>
                      <a:pt x="1357" y="663"/>
                    </a:cubicBezTo>
                    <a:cubicBezTo>
                      <a:pt x="1354" y="615"/>
                      <a:pt x="1303" y="474"/>
                      <a:pt x="1297" y="386"/>
                    </a:cubicBezTo>
                    <a:cubicBezTo>
                      <a:pt x="1290" y="341"/>
                      <a:pt x="1286" y="294"/>
                      <a:pt x="1286" y="238"/>
                    </a:cubicBezTo>
                    <a:cubicBezTo>
                      <a:pt x="1288" y="44"/>
                      <a:pt x="1037" y="6"/>
                      <a:pt x="783" y="2"/>
                    </a:cubicBezTo>
                    <a:cubicBezTo>
                      <a:pt x="783" y="0"/>
                      <a:pt x="783" y="0"/>
                      <a:pt x="783" y="0"/>
                    </a:cubicBezTo>
                  </a:path>
                </a:pathLst>
              </a:custGeom>
              <a:gradFill>
                <a:gsLst>
                  <a:gs pos="100000">
                    <a:srgbClr val="125B8C"/>
                  </a:gs>
                  <a:gs pos="0">
                    <a:srgbClr val="379FE5"/>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29">
                <a:extLst>
                  <a:ext uri="{FF2B5EF4-FFF2-40B4-BE49-F238E27FC236}">
                    <a16:creationId xmlns:a16="http://schemas.microsoft.com/office/drawing/2014/main" xmlns="" id="{5E7E97B8-A71F-4B4A-8F61-B15F9BABB48F}"/>
                  </a:ext>
                </a:extLst>
              </p:cNvPr>
              <p:cNvSpPr>
                <a:spLocks/>
              </p:cNvSpPr>
              <p:nvPr/>
            </p:nvSpPr>
            <p:spPr bwMode="auto">
              <a:xfrm>
                <a:off x="1928" y="3100"/>
                <a:ext cx="1002" cy="1125"/>
              </a:xfrm>
              <a:custGeom>
                <a:avLst/>
                <a:gdLst>
                  <a:gd name="T0" fmla="*/ 993 w 1128"/>
                  <a:gd name="T1" fmla="*/ 351 h 1268"/>
                  <a:gd name="T2" fmla="*/ 549 w 1128"/>
                  <a:gd name="T3" fmla="*/ 5 h 1268"/>
                  <a:gd name="T4" fmla="*/ 123 w 1128"/>
                  <a:gd name="T5" fmla="*/ 366 h 1268"/>
                  <a:gd name="T6" fmla="*/ 19 w 1128"/>
                  <a:gd name="T7" fmla="*/ 1020 h 1268"/>
                  <a:gd name="T8" fmla="*/ 569 w 1128"/>
                  <a:gd name="T9" fmla="*/ 1267 h 1268"/>
                  <a:gd name="T10" fmla="*/ 1125 w 1128"/>
                  <a:gd name="T11" fmla="*/ 983 h 1268"/>
                  <a:gd name="T12" fmla="*/ 993 w 1128"/>
                  <a:gd name="T13" fmla="*/ 351 h 1268"/>
                </a:gdLst>
                <a:ahLst/>
                <a:cxnLst>
                  <a:cxn ang="0">
                    <a:pos x="T0" y="T1"/>
                  </a:cxn>
                  <a:cxn ang="0">
                    <a:pos x="T2" y="T3"/>
                  </a:cxn>
                  <a:cxn ang="0">
                    <a:pos x="T4" y="T5"/>
                  </a:cxn>
                  <a:cxn ang="0">
                    <a:pos x="T6" y="T7"/>
                  </a:cxn>
                  <a:cxn ang="0">
                    <a:pos x="T8" y="T9"/>
                  </a:cxn>
                  <a:cxn ang="0">
                    <a:pos x="T10" y="T11"/>
                  </a:cxn>
                  <a:cxn ang="0">
                    <a:pos x="T12" y="T13"/>
                  </a:cxn>
                </a:cxnLst>
                <a:rect l="0" t="0" r="r" b="b"/>
                <a:pathLst>
                  <a:path w="1128" h="1268">
                    <a:moveTo>
                      <a:pt x="993" y="351"/>
                    </a:moveTo>
                    <a:cubicBezTo>
                      <a:pt x="949" y="151"/>
                      <a:pt x="879" y="0"/>
                      <a:pt x="549" y="5"/>
                    </a:cubicBezTo>
                    <a:cubicBezTo>
                      <a:pt x="218" y="11"/>
                      <a:pt x="147" y="237"/>
                      <a:pt x="123" y="366"/>
                    </a:cubicBezTo>
                    <a:cubicBezTo>
                      <a:pt x="109" y="438"/>
                      <a:pt x="0" y="734"/>
                      <a:pt x="19" y="1020"/>
                    </a:cubicBezTo>
                    <a:cubicBezTo>
                      <a:pt x="29" y="1186"/>
                      <a:pt x="259" y="1266"/>
                      <a:pt x="569" y="1267"/>
                    </a:cubicBezTo>
                    <a:cubicBezTo>
                      <a:pt x="866" y="1268"/>
                      <a:pt x="1128" y="1161"/>
                      <a:pt x="1125" y="983"/>
                    </a:cubicBezTo>
                    <a:cubicBezTo>
                      <a:pt x="1121" y="764"/>
                      <a:pt x="1019" y="471"/>
                      <a:pt x="993" y="351"/>
                    </a:cubicBezTo>
                    <a:close/>
                  </a:path>
                </a:pathLst>
              </a:custGeom>
              <a:gradFill>
                <a:gsLst>
                  <a:gs pos="74000">
                    <a:schemeClr val="tx2">
                      <a:lumMod val="75000"/>
                    </a:schemeClr>
                  </a:gs>
                  <a:gs pos="0">
                    <a:srgbClr val="2985C3"/>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30">
                <a:extLst>
                  <a:ext uri="{FF2B5EF4-FFF2-40B4-BE49-F238E27FC236}">
                    <a16:creationId xmlns:a16="http://schemas.microsoft.com/office/drawing/2014/main" xmlns="" id="{EB0D5486-BB41-42D8-A0D0-529DB4EF59F1}"/>
                  </a:ext>
                </a:extLst>
              </p:cNvPr>
              <p:cNvSpPr>
                <a:spLocks/>
              </p:cNvSpPr>
              <p:nvPr/>
            </p:nvSpPr>
            <p:spPr bwMode="auto">
              <a:xfrm>
                <a:off x="1944" y="2966"/>
                <a:ext cx="978" cy="207"/>
              </a:xfrm>
              <a:custGeom>
                <a:avLst/>
                <a:gdLst>
                  <a:gd name="T0" fmla="*/ 1008 w 1101"/>
                  <a:gd name="T1" fmla="*/ 120 h 233"/>
                  <a:gd name="T2" fmla="*/ 534 w 1101"/>
                  <a:gd name="T3" fmla="*/ 38 h 233"/>
                  <a:gd name="T4" fmla="*/ 71 w 1101"/>
                  <a:gd name="T5" fmla="*/ 119 h 233"/>
                  <a:gd name="T6" fmla="*/ 8 w 1101"/>
                  <a:gd name="T7" fmla="*/ 160 h 233"/>
                  <a:gd name="T8" fmla="*/ 138 w 1101"/>
                  <a:gd name="T9" fmla="*/ 58 h 233"/>
                  <a:gd name="T10" fmla="*/ 310 w 1101"/>
                  <a:gd name="T11" fmla="*/ 17 h 233"/>
                  <a:gd name="T12" fmla="*/ 527 w 1101"/>
                  <a:gd name="T13" fmla="*/ 4 h 233"/>
                  <a:gd name="T14" fmla="*/ 906 w 1101"/>
                  <a:gd name="T15" fmla="*/ 43 h 233"/>
                  <a:gd name="T16" fmla="*/ 1043 w 1101"/>
                  <a:gd name="T17" fmla="*/ 112 h 233"/>
                  <a:gd name="T18" fmla="*/ 1090 w 1101"/>
                  <a:gd name="T19" fmla="*/ 218 h 233"/>
                  <a:gd name="T20" fmla="*/ 1008 w 1101"/>
                  <a:gd name="T21"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233">
                    <a:moveTo>
                      <a:pt x="1008" y="120"/>
                    </a:moveTo>
                    <a:cubicBezTo>
                      <a:pt x="980" y="103"/>
                      <a:pt x="850" y="33"/>
                      <a:pt x="534" y="38"/>
                    </a:cubicBezTo>
                    <a:cubicBezTo>
                      <a:pt x="218" y="43"/>
                      <a:pt x="108" y="99"/>
                      <a:pt x="71" y="119"/>
                    </a:cubicBezTo>
                    <a:cubicBezTo>
                      <a:pt x="34" y="140"/>
                      <a:pt x="0" y="178"/>
                      <a:pt x="8" y="160"/>
                    </a:cubicBezTo>
                    <a:cubicBezTo>
                      <a:pt x="16" y="143"/>
                      <a:pt x="74" y="72"/>
                      <a:pt x="138" y="58"/>
                    </a:cubicBezTo>
                    <a:cubicBezTo>
                      <a:pt x="203" y="45"/>
                      <a:pt x="258" y="23"/>
                      <a:pt x="310" y="17"/>
                    </a:cubicBezTo>
                    <a:cubicBezTo>
                      <a:pt x="384" y="9"/>
                      <a:pt x="467" y="4"/>
                      <a:pt x="527" y="4"/>
                    </a:cubicBezTo>
                    <a:cubicBezTo>
                      <a:pt x="597" y="5"/>
                      <a:pt x="729" y="0"/>
                      <a:pt x="906" y="43"/>
                    </a:cubicBezTo>
                    <a:cubicBezTo>
                      <a:pt x="956" y="55"/>
                      <a:pt x="1011" y="74"/>
                      <a:pt x="1043" y="112"/>
                    </a:cubicBezTo>
                    <a:cubicBezTo>
                      <a:pt x="1075" y="150"/>
                      <a:pt x="1101" y="233"/>
                      <a:pt x="1090" y="218"/>
                    </a:cubicBezTo>
                    <a:cubicBezTo>
                      <a:pt x="1078" y="204"/>
                      <a:pt x="1067" y="155"/>
                      <a:pt x="1008" y="120"/>
                    </a:cubicBezTo>
                    <a:close/>
                  </a:path>
                </a:pathLst>
              </a:custGeom>
              <a:solidFill>
                <a:srgbClr val="6FC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31">
                <a:extLst>
                  <a:ext uri="{FF2B5EF4-FFF2-40B4-BE49-F238E27FC236}">
                    <a16:creationId xmlns:a16="http://schemas.microsoft.com/office/drawing/2014/main" xmlns="" id="{6A171510-B662-49DB-B1A7-8A1A6F5337D7}"/>
                  </a:ext>
                </a:extLst>
              </p:cNvPr>
              <p:cNvSpPr>
                <a:spLocks/>
              </p:cNvSpPr>
              <p:nvPr/>
            </p:nvSpPr>
            <p:spPr bwMode="auto">
              <a:xfrm>
                <a:off x="1949" y="3128"/>
                <a:ext cx="959" cy="1071"/>
              </a:xfrm>
              <a:custGeom>
                <a:avLst/>
                <a:gdLst>
                  <a:gd name="T0" fmla="*/ 951 w 1080"/>
                  <a:gd name="T1" fmla="*/ 335 h 1208"/>
                  <a:gd name="T2" fmla="*/ 525 w 1080"/>
                  <a:gd name="T3" fmla="*/ 5 h 1208"/>
                  <a:gd name="T4" fmla="*/ 117 w 1080"/>
                  <a:gd name="T5" fmla="*/ 349 h 1208"/>
                  <a:gd name="T6" fmla="*/ 18 w 1080"/>
                  <a:gd name="T7" fmla="*/ 972 h 1208"/>
                  <a:gd name="T8" fmla="*/ 545 w 1080"/>
                  <a:gd name="T9" fmla="*/ 1207 h 1208"/>
                  <a:gd name="T10" fmla="*/ 1077 w 1080"/>
                  <a:gd name="T11" fmla="*/ 937 h 1208"/>
                  <a:gd name="T12" fmla="*/ 951 w 1080"/>
                  <a:gd name="T13" fmla="*/ 335 h 1208"/>
                </a:gdLst>
                <a:ahLst/>
                <a:cxnLst>
                  <a:cxn ang="0">
                    <a:pos x="T0" y="T1"/>
                  </a:cxn>
                  <a:cxn ang="0">
                    <a:pos x="T2" y="T3"/>
                  </a:cxn>
                  <a:cxn ang="0">
                    <a:pos x="T4" y="T5"/>
                  </a:cxn>
                  <a:cxn ang="0">
                    <a:pos x="T6" y="T7"/>
                  </a:cxn>
                  <a:cxn ang="0">
                    <a:pos x="T8" y="T9"/>
                  </a:cxn>
                  <a:cxn ang="0">
                    <a:pos x="T10" y="T11"/>
                  </a:cxn>
                  <a:cxn ang="0">
                    <a:pos x="T12" y="T13"/>
                  </a:cxn>
                </a:cxnLst>
                <a:rect l="0" t="0" r="r" b="b"/>
                <a:pathLst>
                  <a:path w="1080" h="1208">
                    <a:moveTo>
                      <a:pt x="951" y="335"/>
                    </a:moveTo>
                    <a:cubicBezTo>
                      <a:pt x="909" y="144"/>
                      <a:pt x="842" y="0"/>
                      <a:pt x="525" y="5"/>
                    </a:cubicBezTo>
                    <a:cubicBezTo>
                      <a:pt x="209" y="10"/>
                      <a:pt x="141" y="226"/>
                      <a:pt x="117" y="349"/>
                    </a:cubicBezTo>
                    <a:cubicBezTo>
                      <a:pt x="104" y="418"/>
                      <a:pt x="0" y="699"/>
                      <a:pt x="18" y="972"/>
                    </a:cubicBezTo>
                    <a:cubicBezTo>
                      <a:pt x="28" y="1130"/>
                      <a:pt x="248" y="1206"/>
                      <a:pt x="545" y="1207"/>
                    </a:cubicBezTo>
                    <a:cubicBezTo>
                      <a:pt x="830" y="1208"/>
                      <a:pt x="1080" y="1106"/>
                      <a:pt x="1077" y="937"/>
                    </a:cubicBezTo>
                    <a:cubicBezTo>
                      <a:pt x="1074" y="728"/>
                      <a:pt x="976" y="448"/>
                      <a:pt x="951" y="335"/>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32">
                <a:extLst>
                  <a:ext uri="{FF2B5EF4-FFF2-40B4-BE49-F238E27FC236}">
                    <a16:creationId xmlns:a16="http://schemas.microsoft.com/office/drawing/2014/main" xmlns="" id="{DD5C46DF-B3D2-40BF-BB07-296B06C0701F}"/>
                  </a:ext>
                </a:extLst>
              </p:cNvPr>
              <p:cNvSpPr>
                <a:spLocks/>
              </p:cNvSpPr>
              <p:nvPr/>
            </p:nvSpPr>
            <p:spPr bwMode="auto">
              <a:xfrm>
                <a:off x="2316" y="2998"/>
                <a:ext cx="256" cy="175"/>
              </a:xfrm>
              <a:custGeom>
                <a:avLst/>
                <a:gdLst>
                  <a:gd name="T0" fmla="*/ 231 w 289"/>
                  <a:gd name="T1" fmla="*/ 142 h 197"/>
                  <a:gd name="T2" fmla="*/ 195 w 289"/>
                  <a:gd name="T3" fmla="*/ 14 h 197"/>
                  <a:gd name="T4" fmla="*/ 28 w 289"/>
                  <a:gd name="T5" fmla="*/ 83 h 197"/>
                  <a:gd name="T6" fmla="*/ 70 w 289"/>
                  <a:gd name="T7" fmla="*/ 165 h 197"/>
                  <a:gd name="T8" fmla="*/ 97 w 289"/>
                  <a:gd name="T9" fmla="*/ 184 h 197"/>
                  <a:gd name="T10" fmla="*/ 110 w 289"/>
                  <a:gd name="T11" fmla="*/ 148 h 197"/>
                  <a:gd name="T12" fmla="*/ 160 w 289"/>
                  <a:gd name="T13" fmla="*/ 40 h 197"/>
                  <a:gd name="T14" fmla="*/ 167 w 289"/>
                  <a:gd name="T15" fmla="*/ 158 h 197"/>
                  <a:gd name="T16" fmla="*/ 231 w 289"/>
                  <a:gd name="T17" fmla="*/ 14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97">
                    <a:moveTo>
                      <a:pt x="231" y="142"/>
                    </a:moveTo>
                    <a:cubicBezTo>
                      <a:pt x="278" y="90"/>
                      <a:pt x="289" y="29"/>
                      <a:pt x="195" y="14"/>
                    </a:cubicBezTo>
                    <a:cubicBezTo>
                      <a:pt x="98" y="0"/>
                      <a:pt x="0" y="15"/>
                      <a:pt x="28" y="83"/>
                    </a:cubicBezTo>
                    <a:cubicBezTo>
                      <a:pt x="53" y="143"/>
                      <a:pt x="70" y="165"/>
                      <a:pt x="70" y="165"/>
                    </a:cubicBezTo>
                    <a:cubicBezTo>
                      <a:pt x="70" y="165"/>
                      <a:pt x="86" y="185"/>
                      <a:pt x="97" y="184"/>
                    </a:cubicBezTo>
                    <a:cubicBezTo>
                      <a:pt x="108" y="183"/>
                      <a:pt x="108" y="197"/>
                      <a:pt x="110" y="148"/>
                    </a:cubicBezTo>
                    <a:cubicBezTo>
                      <a:pt x="113" y="93"/>
                      <a:pt x="100" y="36"/>
                      <a:pt x="160" y="40"/>
                    </a:cubicBezTo>
                    <a:cubicBezTo>
                      <a:pt x="219" y="44"/>
                      <a:pt x="177" y="135"/>
                      <a:pt x="167" y="158"/>
                    </a:cubicBezTo>
                    <a:cubicBezTo>
                      <a:pt x="157" y="180"/>
                      <a:pt x="192" y="185"/>
                      <a:pt x="231" y="142"/>
                    </a:cubicBezTo>
                    <a:close/>
                  </a:path>
                </a:pathLst>
              </a:custGeom>
              <a:solidFill>
                <a:srgbClr val="197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33">
                <a:extLst>
                  <a:ext uri="{FF2B5EF4-FFF2-40B4-BE49-F238E27FC236}">
                    <a16:creationId xmlns:a16="http://schemas.microsoft.com/office/drawing/2014/main" xmlns="" id="{4291F71D-07A2-4BE2-B287-30A8EC20EACF}"/>
                  </a:ext>
                </a:extLst>
              </p:cNvPr>
              <p:cNvSpPr>
                <a:spLocks/>
              </p:cNvSpPr>
              <p:nvPr/>
            </p:nvSpPr>
            <p:spPr bwMode="auto">
              <a:xfrm>
                <a:off x="2337" y="2979"/>
                <a:ext cx="215" cy="177"/>
              </a:xfrm>
              <a:custGeom>
                <a:avLst/>
                <a:gdLst>
                  <a:gd name="T0" fmla="*/ 203 w 242"/>
                  <a:gd name="T1" fmla="*/ 134 h 199"/>
                  <a:gd name="T2" fmla="*/ 162 w 242"/>
                  <a:gd name="T3" fmla="*/ 12 h 199"/>
                  <a:gd name="T4" fmla="*/ 17 w 242"/>
                  <a:gd name="T5" fmla="*/ 74 h 199"/>
                  <a:gd name="T6" fmla="*/ 47 w 242"/>
                  <a:gd name="T7" fmla="*/ 160 h 199"/>
                  <a:gd name="T8" fmla="*/ 73 w 242"/>
                  <a:gd name="T9" fmla="*/ 183 h 199"/>
                  <a:gd name="T10" fmla="*/ 88 w 242"/>
                  <a:gd name="T11" fmla="*/ 141 h 199"/>
                  <a:gd name="T12" fmla="*/ 133 w 242"/>
                  <a:gd name="T13" fmla="*/ 34 h 199"/>
                  <a:gd name="T14" fmla="*/ 142 w 242"/>
                  <a:gd name="T15" fmla="*/ 152 h 199"/>
                  <a:gd name="T16" fmla="*/ 203 w 242"/>
                  <a:gd name="T17"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99">
                    <a:moveTo>
                      <a:pt x="203" y="134"/>
                    </a:moveTo>
                    <a:cubicBezTo>
                      <a:pt x="240" y="80"/>
                      <a:pt x="242" y="24"/>
                      <a:pt x="162" y="12"/>
                    </a:cubicBezTo>
                    <a:cubicBezTo>
                      <a:pt x="82" y="0"/>
                      <a:pt x="0" y="13"/>
                      <a:pt x="17" y="74"/>
                    </a:cubicBezTo>
                    <a:cubicBezTo>
                      <a:pt x="34" y="135"/>
                      <a:pt x="47" y="160"/>
                      <a:pt x="47" y="160"/>
                    </a:cubicBezTo>
                    <a:cubicBezTo>
                      <a:pt x="47" y="160"/>
                      <a:pt x="62" y="184"/>
                      <a:pt x="73" y="183"/>
                    </a:cubicBezTo>
                    <a:cubicBezTo>
                      <a:pt x="84" y="181"/>
                      <a:pt x="84" y="199"/>
                      <a:pt x="88" y="141"/>
                    </a:cubicBezTo>
                    <a:cubicBezTo>
                      <a:pt x="91" y="84"/>
                      <a:pt x="82" y="30"/>
                      <a:pt x="133" y="34"/>
                    </a:cubicBezTo>
                    <a:cubicBezTo>
                      <a:pt x="184" y="37"/>
                      <a:pt x="151" y="127"/>
                      <a:pt x="142" y="152"/>
                    </a:cubicBezTo>
                    <a:cubicBezTo>
                      <a:pt x="133" y="178"/>
                      <a:pt x="168" y="184"/>
                      <a:pt x="203" y="134"/>
                    </a:cubicBezTo>
                    <a:close/>
                  </a:path>
                </a:pathLst>
              </a:custGeom>
              <a:gradFill>
                <a:gsLst>
                  <a:gs pos="0">
                    <a:schemeClr val="tx1">
                      <a:lumMod val="85000"/>
                      <a:lumOff val="15000"/>
                    </a:schemeClr>
                  </a:gs>
                  <a:gs pos="81000">
                    <a:schemeClr val="tx1">
                      <a:lumMod val="50000"/>
                      <a:lumOff val="5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36">
                <a:extLst>
                  <a:ext uri="{FF2B5EF4-FFF2-40B4-BE49-F238E27FC236}">
                    <a16:creationId xmlns:a16="http://schemas.microsoft.com/office/drawing/2014/main" xmlns="" id="{88D2BCE4-6124-48C3-9683-B0B8FD1702BE}"/>
                  </a:ext>
                </a:extLst>
              </p:cNvPr>
              <p:cNvSpPr>
                <a:spLocks/>
              </p:cNvSpPr>
              <p:nvPr/>
            </p:nvSpPr>
            <p:spPr bwMode="auto">
              <a:xfrm>
                <a:off x="2072" y="3554"/>
                <a:ext cx="701" cy="154"/>
              </a:xfrm>
              <a:custGeom>
                <a:avLst/>
                <a:gdLst>
                  <a:gd name="T0" fmla="*/ 0 w 789"/>
                  <a:gd name="T1" fmla="*/ 13 h 173"/>
                  <a:gd name="T2" fmla="*/ 789 w 789"/>
                  <a:gd name="T3" fmla="*/ 0 h 173"/>
                  <a:gd name="T4" fmla="*/ 570 w 789"/>
                  <a:gd name="T5" fmla="*/ 154 h 173"/>
                  <a:gd name="T6" fmla="*/ 318 w 789"/>
                  <a:gd name="T7" fmla="*/ 120 h 173"/>
                  <a:gd name="T8" fmla="*/ 0 w 789"/>
                  <a:gd name="T9" fmla="*/ 13 h 173"/>
                </a:gdLst>
                <a:ahLst/>
                <a:cxnLst>
                  <a:cxn ang="0">
                    <a:pos x="T0" y="T1"/>
                  </a:cxn>
                  <a:cxn ang="0">
                    <a:pos x="T2" y="T3"/>
                  </a:cxn>
                  <a:cxn ang="0">
                    <a:pos x="T4" y="T5"/>
                  </a:cxn>
                  <a:cxn ang="0">
                    <a:pos x="T6" y="T7"/>
                  </a:cxn>
                  <a:cxn ang="0">
                    <a:pos x="T8" y="T9"/>
                  </a:cxn>
                </a:cxnLst>
                <a:rect l="0" t="0" r="r" b="b"/>
                <a:pathLst>
                  <a:path w="789" h="173">
                    <a:moveTo>
                      <a:pt x="0" y="13"/>
                    </a:moveTo>
                    <a:cubicBezTo>
                      <a:pt x="0" y="13"/>
                      <a:pt x="314" y="90"/>
                      <a:pt x="789" y="0"/>
                    </a:cubicBezTo>
                    <a:cubicBezTo>
                      <a:pt x="747" y="86"/>
                      <a:pt x="702" y="133"/>
                      <a:pt x="570" y="154"/>
                    </a:cubicBezTo>
                    <a:cubicBezTo>
                      <a:pt x="454" y="173"/>
                      <a:pt x="425" y="146"/>
                      <a:pt x="318" y="120"/>
                    </a:cubicBezTo>
                    <a:cubicBezTo>
                      <a:pt x="216" y="94"/>
                      <a:pt x="62" y="83"/>
                      <a:pt x="0" y="1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37">
                <a:extLst>
                  <a:ext uri="{FF2B5EF4-FFF2-40B4-BE49-F238E27FC236}">
                    <a16:creationId xmlns:a16="http://schemas.microsoft.com/office/drawing/2014/main" xmlns="" id="{E6458461-428B-44F7-853E-D6FC7533A5CB}"/>
                  </a:ext>
                </a:extLst>
              </p:cNvPr>
              <p:cNvSpPr>
                <a:spLocks/>
              </p:cNvSpPr>
              <p:nvPr/>
            </p:nvSpPr>
            <p:spPr bwMode="auto">
              <a:xfrm>
                <a:off x="2022" y="3120"/>
                <a:ext cx="793" cy="559"/>
              </a:xfrm>
              <a:custGeom>
                <a:avLst/>
                <a:gdLst>
                  <a:gd name="T0" fmla="*/ 891 w 893"/>
                  <a:gd name="T1" fmla="*/ 424 h 630"/>
                  <a:gd name="T2" fmla="*/ 840 w 893"/>
                  <a:gd name="T3" fmla="*/ 490 h 630"/>
                  <a:gd name="T4" fmla="*/ 64 w 893"/>
                  <a:gd name="T5" fmla="*/ 504 h 630"/>
                  <a:gd name="T6" fmla="*/ 9 w 893"/>
                  <a:gd name="T7" fmla="*/ 443 h 630"/>
                  <a:gd name="T8" fmla="*/ 57 w 893"/>
                  <a:gd name="T9" fmla="*/ 251 h 630"/>
                  <a:gd name="T10" fmla="*/ 453 w 893"/>
                  <a:gd name="T11" fmla="*/ 5 h 630"/>
                  <a:gd name="T12" fmla="*/ 882 w 893"/>
                  <a:gd name="T13" fmla="*/ 353 h 630"/>
                  <a:gd name="T14" fmla="*/ 891 w 893"/>
                  <a:gd name="T15" fmla="*/ 424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630">
                    <a:moveTo>
                      <a:pt x="891" y="424"/>
                    </a:moveTo>
                    <a:cubicBezTo>
                      <a:pt x="889" y="445"/>
                      <a:pt x="877" y="476"/>
                      <a:pt x="840" y="490"/>
                    </a:cubicBezTo>
                    <a:cubicBezTo>
                      <a:pt x="792" y="507"/>
                      <a:pt x="369" y="630"/>
                      <a:pt x="64" y="504"/>
                    </a:cubicBezTo>
                    <a:cubicBezTo>
                      <a:pt x="30" y="486"/>
                      <a:pt x="0" y="479"/>
                      <a:pt x="9" y="443"/>
                    </a:cubicBezTo>
                    <a:cubicBezTo>
                      <a:pt x="18" y="407"/>
                      <a:pt x="38" y="299"/>
                      <a:pt x="57" y="251"/>
                    </a:cubicBezTo>
                    <a:cubicBezTo>
                      <a:pt x="75" y="204"/>
                      <a:pt x="147" y="10"/>
                      <a:pt x="453" y="5"/>
                    </a:cubicBezTo>
                    <a:cubicBezTo>
                      <a:pt x="739" y="0"/>
                      <a:pt x="831" y="121"/>
                      <a:pt x="882" y="353"/>
                    </a:cubicBezTo>
                    <a:cubicBezTo>
                      <a:pt x="885" y="369"/>
                      <a:pt x="893" y="401"/>
                      <a:pt x="891" y="424"/>
                    </a:cubicBezTo>
                    <a:close/>
                  </a:path>
                </a:pathLst>
              </a:custGeom>
              <a:gradFill>
                <a:gsLst>
                  <a:gs pos="0">
                    <a:srgbClr val="FFCC00"/>
                  </a:gs>
                  <a:gs pos="65000">
                    <a:srgbClr val="EE641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38">
                <a:extLst>
                  <a:ext uri="{FF2B5EF4-FFF2-40B4-BE49-F238E27FC236}">
                    <a16:creationId xmlns:a16="http://schemas.microsoft.com/office/drawing/2014/main" xmlns="" id="{6E743B1C-71D3-4662-B544-C6708E7B07B4}"/>
                  </a:ext>
                </a:extLst>
              </p:cNvPr>
              <p:cNvSpPr>
                <a:spLocks/>
              </p:cNvSpPr>
              <p:nvPr/>
            </p:nvSpPr>
            <p:spPr bwMode="auto">
              <a:xfrm>
                <a:off x="2064" y="3237"/>
                <a:ext cx="719" cy="393"/>
              </a:xfrm>
              <a:custGeom>
                <a:avLst/>
                <a:gdLst>
                  <a:gd name="T0" fmla="*/ 809 w 809"/>
                  <a:gd name="T1" fmla="*/ 343 h 443"/>
                  <a:gd name="T2" fmla="*/ 557 w 809"/>
                  <a:gd name="T3" fmla="*/ 26 h 443"/>
                  <a:gd name="T4" fmla="*/ 77 w 809"/>
                  <a:gd name="T5" fmla="*/ 177 h 443"/>
                  <a:gd name="T6" fmla="*/ 3 w 809"/>
                  <a:gd name="T7" fmla="*/ 367 h 443"/>
                  <a:gd name="T8" fmla="*/ 414 w 809"/>
                  <a:gd name="T9" fmla="*/ 427 h 443"/>
                  <a:gd name="T10" fmla="*/ 809 w 809"/>
                  <a:gd name="T11" fmla="*/ 343 h 443"/>
                </a:gdLst>
                <a:ahLst/>
                <a:cxnLst>
                  <a:cxn ang="0">
                    <a:pos x="T0" y="T1"/>
                  </a:cxn>
                  <a:cxn ang="0">
                    <a:pos x="T2" y="T3"/>
                  </a:cxn>
                  <a:cxn ang="0">
                    <a:pos x="T4" y="T5"/>
                  </a:cxn>
                  <a:cxn ang="0">
                    <a:pos x="T6" y="T7"/>
                  </a:cxn>
                  <a:cxn ang="0">
                    <a:pos x="T8" y="T9"/>
                  </a:cxn>
                  <a:cxn ang="0">
                    <a:pos x="T10" y="T11"/>
                  </a:cxn>
                </a:cxnLst>
                <a:rect l="0" t="0" r="r" b="b"/>
                <a:pathLst>
                  <a:path w="809" h="443">
                    <a:moveTo>
                      <a:pt x="809" y="343"/>
                    </a:moveTo>
                    <a:cubicBezTo>
                      <a:pt x="809" y="343"/>
                      <a:pt x="750" y="42"/>
                      <a:pt x="557" y="26"/>
                    </a:cubicBezTo>
                    <a:cubicBezTo>
                      <a:pt x="327" y="8"/>
                      <a:pt x="150" y="0"/>
                      <a:pt x="77" y="177"/>
                    </a:cubicBezTo>
                    <a:cubicBezTo>
                      <a:pt x="77" y="177"/>
                      <a:pt x="7" y="373"/>
                      <a:pt x="3" y="367"/>
                    </a:cubicBezTo>
                    <a:cubicBezTo>
                      <a:pt x="0" y="361"/>
                      <a:pt x="92" y="443"/>
                      <a:pt x="414" y="427"/>
                    </a:cubicBezTo>
                    <a:cubicBezTo>
                      <a:pt x="737" y="412"/>
                      <a:pt x="809" y="343"/>
                      <a:pt x="809" y="343"/>
                    </a:cubicBezTo>
                    <a:close/>
                  </a:path>
                </a:pathLst>
              </a:custGeom>
              <a:gradFill flip="none" rotWithShape="1">
                <a:gsLst>
                  <a:gs pos="0">
                    <a:srgbClr val="FFCC00"/>
                  </a:gs>
                  <a:gs pos="68000">
                    <a:srgbClr val="EE6419"/>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39">
                <a:extLst>
                  <a:ext uri="{FF2B5EF4-FFF2-40B4-BE49-F238E27FC236}">
                    <a16:creationId xmlns:a16="http://schemas.microsoft.com/office/drawing/2014/main" xmlns="" id="{B240588C-14BF-4DFF-BA9E-559259C9EBE7}"/>
                  </a:ext>
                </a:extLst>
              </p:cNvPr>
              <p:cNvSpPr>
                <a:spLocks/>
              </p:cNvSpPr>
              <p:nvPr/>
            </p:nvSpPr>
            <p:spPr bwMode="auto">
              <a:xfrm>
                <a:off x="1902" y="2892"/>
                <a:ext cx="1052" cy="327"/>
              </a:xfrm>
              <a:custGeom>
                <a:avLst/>
                <a:gdLst>
                  <a:gd name="T0" fmla="*/ 0 w 1185"/>
                  <a:gd name="T1" fmla="*/ 313 h 369"/>
                  <a:gd name="T2" fmla="*/ 22 w 1185"/>
                  <a:gd name="T3" fmla="*/ 127 h 369"/>
                  <a:gd name="T4" fmla="*/ 250 w 1185"/>
                  <a:gd name="T5" fmla="*/ 24 h 369"/>
                  <a:gd name="T6" fmla="*/ 880 w 1185"/>
                  <a:gd name="T7" fmla="*/ 14 h 369"/>
                  <a:gd name="T8" fmla="*/ 1143 w 1185"/>
                  <a:gd name="T9" fmla="*/ 136 h 369"/>
                  <a:gd name="T10" fmla="*/ 1165 w 1185"/>
                  <a:gd name="T11" fmla="*/ 278 h 369"/>
                  <a:gd name="T12" fmla="*/ 1086 w 1185"/>
                  <a:gd name="T13" fmla="*/ 69 h 369"/>
                  <a:gd name="T14" fmla="*/ 879 w 1185"/>
                  <a:gd name="T15" fmla="*/ 41 h 369"/>
                  <a:gd name="T16" fmla="*/ 257 w 1185"/>
                  <a:gd name="T17" fmla="*/ 47 h 369"/>
                  <a:gd name="T18" fmla="*/ 36 w 1185"/>
                  <a:gd name="T19" fmla="*/ 145 h 369"/>
                  <a:gd name="T20" fmla="*/ 0 w 1185"/>
                  <a:gd name="T21" fmla="*/ 31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5" h="369">
                    <a:moveTo>
                      <a:pt x="0" y="313"/>
                    </a:moveTo>
                    <a:cubicBezTo>
                      <a:pt x="0" y="313"/>
                      <a:pt x="0" y="206"/>
                      <a:pt x="22" y="127"/>
                    </a:cubicBezTo>
                    <a:cubicBezTo>
                      <a:pt x="44" y="49"/>
                      <a:pt x="84" y="11"/>
                      <a:pt x="250" y="24"/>
                    </a:cubicBezTo>
                    <a:cubicBezTo>
                      <a:pt x="416" y="37"/>
                      <a:pt x="732" y="22"/>
                      <a:pt x="880" y="14"/>
                    </a:cubicBezTo>
                    <a:cubicBezTo>
                      <a:pt x="1028" y="5"/>
                      <a:pt x="1102" y="0"/>
                      <a:pt x="1143" y="136"/>
                    </a:cubicBezTo>
                    <a:cubicBezTo>
                      <a:pt x="1185" y="272"/>
                      <a:pt x="1170" y="301"/>
                      <a:pt x="1165" y="278"/>
                    </a:cubicBezTo>
                    <a:cubicBezTo>
                      <a:pt x="1161" y="255"/>
                      <a:pt x="1137" y="117"/>
                      <a:pt x="1086" y="69"/>
                    </a:cubicBezTo>
                    <a:cubicBezTo>
                      <a:pt x="1034" y="21"/>
                      <a:pt x="952" y="28"/>
                      <a:pt x="879" y="41"/>
                    </a:cubicBezTo>
                    <a:cubicBezTo>
                      <a:pt x="784" y="58"/>
                      <a:pt x="390" y="65"/>
                      <a:pt x="257" y="47"/>
                    </a:cubicBezTo>
                    <a:cubicBezTo>
                      <a:pt x="134" y="31"/>
                      <a:pt x="62" y="49"/>
                      <a:pt x="36" y="145"/>
                    </a:cubicBezTo>
                    <a:cubicBezTo>
                      <a:pt x="10" y="241"/>
                      <a:pt x="4" y="369"/>
                      <a:pt x="0" y="313"/>
                    </a:cubicBezTo>
                    <a:close/>
                  </a:path>
                </a:pathLst>
              </a:custGeom>
              <a:solidFill>
                <a:srgbClr val="1961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40">
                <a:extLst>
                  <a:ext uri="{FF2B5EF4-FFF2-40B4-BE49-F238E27FC236}">
                    <a16:creationId xmlns:a16="http://schemas.microsoft.com/office/drawing/2014/main" xmlns="" id="{D6C5A475-BE82-41A9-AE18-2063C8FDA626}"/>
                  </a:ext>
                </a:extLst>
              </p:cNvPr>
              <p:cNvSpPr>
                <a:spLocks/>
              </p:cNvSpPr>
              <p:nvPr/>
            </p:nvSpPr>
            <p:spPr bwMode="auto">
              <a:xfrm>
                <a:off x="2010" y="2892"/>
                <a:ext cx="140" cy="80"/>
              </a:xfrm>
              <a:custGeom>
                <a:avLst/>
                <a:gdLst>
                  <a:gd name="T0" fmla="*/ 43 w 158"/>
                  <a:gd name="T1" fmla="*/ 6 h 91"/>
                  <a:gd name="T2" fmla="*/ 135 w 158"/>
                  <a:gd name="T3" fmla="*/ 22 h 91"/>
                  <a:gd name="T4" fmla="*/ 129 w 158"/>
                  <a:gd name="T5" fmla="*/ 60 h 91"/>
                  <a:gd name="T6" fmla="*/ 26 w 158"/>
                  <a:gd name="T7" fmla="*/ 87 h 91"/>
                  <a:gd name="T8" fmla="*/ 43 w 158"/>
                  <a:gd name="T9" fmla="*/ 6 h 91"/>
                </a:gdLst>
                <a:ahLst/>
                <a:cxnLst>
                  <a:cxn ang="0">
                    <a:pos x="T0" y="T1"/>
                  </a:cxn>
                  <a:cxn ang="0">
                    <a:pos x="T2" y="T3"/>
                  </a:cxn>
                  <a:cxn ang="0">
                    <a:pos x="T4" y="T5"/>
                  </a:cxn>
                  <a:cxn ang="0">
                    <a:pos x="T6" y="T7"/>
                  </a:cxn>
                  <a:cxn ang="0">
                    <a:pos x="T8" y="T9"/>
                  </a:cxn>
                </a:cxnLst>
                <a:rect l="0" t="0" r="r" b="b"/>
                <a:pathLst>
                  <a:path w="158" h="91">
                    <a:moveTo>
                      <a:pt x="43" y="6"/>
                    </a:moveTo>
                    <a:cubicBezTo>
                      <a:pt x="86" y="0"/>
                      <a:pt x="109" y="8"/>
                      <a:pt x="135" y="22"/>
                    </a:cubicBezTo>
                    <a:cubicBezTo>
                      <a:pt x="158" y="34"/>
                      <a:pt x="154" y="37"/>
                      <a:pt x="129" y="60"/>
                    </a:cubicBezTo>
                    <a:cubicBezTo>
                      <a:pt x="94" y="91"/>
                      <a:pt x="57" y="87"/>
                      <a:pt x="26" y="87"/>
                    </a:cubicBezTo>
                    <a:cubicBezTo>
                      <a:pt x="6" y="86"/>
                      <a:pt x="0" y="12"/>
                      <a:pt x="43" y="6"/>
                    </a:cubicBezTo>
                    <a:close/>
                  </a:path>
                </a:pathLst>
              </a:custGeom>
              <a:solidFill>
                <a:srgbClr val="305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41">
                <a:extLst>
                  <a:ext uri="{FF2B5EF4-FFF2-40B4-BE49-F238E27FC236}">
                    <a16:creationId xmlns:a16="http://schemas.microsoft.com/office/drawing/2014/main" xmlns="" id="{E173871B-1832-43B0-ABB1-BA1BF893F7C2}"/>
                  </a:ext>
                </a:extLst>
              </p:cNvPr>
              <p:cNvSpPr>
                <a:spLocks/>
              </p:cNvSpPr>
              <p:nvPr/>
            </p:nvSpPr>
            <p:spPr bwMode="auto">
              <a:xfrm>
                <a:off x="2014" y="2892"/>
                <a:ext cx="126" cy="67"/>
              </a:xfrm>
              <a:custGeom>
                <a:avLst/>
                <a:gdLst>
                  <a:gd name="T0" fmla="*/ 39 w 142"/>
                  <a:gd name="T1" fmla="*/ 4 h 75"/>
                  <a:gd name="T2" fmla="*/ 122 w 142"/>
                  <a:gd name="T3" fmla="*/ 18 h 75"/>
                  <a:gd name="T4" fmla="*/ 116 w 142"/>
                  <a:gd name="T5" fmla="*/ 49 h 75"/>
                  <a:gd name="T6" fmla="*/ 23 w 142"/>
                  <a:gd name="T7" fmla="*/ 71 h 75"/>
                  <a:gd name="T8" fmla="*/ 39 w 142"/>
                  <a:gd name="T9" fmla="*/ 4 h 75"/>
                </a:gdLst>
                <a:ahLst/>
                <a:cxnLst>
                  <a:cxn ang="0">
                    <a:pos x="T0" y="T1"/>
                  </a:cxn>
                  <a:cxn ang="0">
                    <a:pos x="T2" y="T3"/>
                  </a:cxn>
                  <a:cxn ang="0">
                    <a:pos x="T4" y="T5"/>
                  </a:cxn>
                  <a:cxn ang="0">
                    <a:pos x="T6" y="T7"/>
                  </a:cxn>
                  <a:cxn ang="0">
                    <a:pos x="T8" y="T9"/>
                  </a:cxn>
                </a:cxnLst>
                <a:rect l="0" t="0" r="r" b="b"/>
                <a:pathLst>
                  <a:path w="142" h="75">
                    <a:moveTo>
                      <a:pt x="39" y="4"/>
                    </a:moveTo>
                    <a:cubicBezTo>
                      <a:pt x="77" y="0"/>
                      <a:pt x="98" y="6"/>
                      <a:pt x="122" y="18"/>
                    </a:cubicBezTo>
                    <a:cubicBezTo>
                      <a:pt x="142" y="28"/>
                      <a:pt x="139" y="30"/>
                      <a:pt x="116" y="49"/>
                    </a:cubicBezTo>
                    <a:cubicBezTo>
                      <a:pt x="85" y="75"/>
                      <a:pt x="52" y="72"/>
                      <a:pt x="23" y="71"/>
                    </a:cubicBezTo>
                    <a:cubicBezTo>
                      <a:pt x="5" y="71"/>
                      <a:pt x="0" y="9"/>
                      <a:pt x="39" y="4"/>
                    </a:cubicBezTo>
                    <a:close/>
                  </a:path>
                </a:pathLst>
              </a:custGeom>
              <a:solidFill>
                <a:srgbClr val="C2C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2">
                <a:extLst>
                  <a:ext uri="{FF2B5EF4-FFF2-40B4-BE49-F238E27FC236}">
                    <a16:creationId xmlns:a16="http://schemas.microsoft.com/office/drawing/2014/main" xmlns="" id="{86BBCBC4-EABB-46C8-A9AB-27DB183BB611}"/>
                  </a:ext>
                </a:extLst>
              </p:cNvPr>
              <p:cNvSpPr>
                <a:spLocks noEditPoints="1"/>
              </p:cNvSpPr>
              <p:nvPr/>
            </p:nvSpPr>
            <p:spPr bwMode="auto">
              <a:xfrm>
                <a:off x="1962" y="2921"/>
                <a:ext cx="131" cy="179"/>
              </a:xfrm>
              <a:custGeom>
                <a:avLst/>
                <a:gdLst>
                  <a:gd name="T0" fmla="*/ 115 w 147"/>
                  <a:gd name="T1" fmla="*/ 143 h 202"/>
                  <a:gd name="T2" fmla="*/ 143 w 147"/>
                  <a:gd name="T3" fmla="*/ 47 h 202"/>
                  <a:gd name="T4" fmla="*/ 131 w 147"/>
                  <a:gd name="T5" fmla="*/ 14 h 202"/>
                  <a:gd name="T6" fmla="*/ 112 w 147"/>
                  <a:gd name="T7" fmla="*/ 5 h 202"/>
                  <a:gd name="T8" fmla="*/ 78 w 147"/>
                  <a:gd name="T9" fmla="*/ 16 h 202"/>
                  <a:gd name="T10" fmla="*/ 22 w 147"/>
                  <a:gd name="T11" fmla="*/ 99 h 202"/>
                  <a:gd name="T12" fmla="*/ 32 w 147"/>
                  <a:gd name="T13" fmla="*/ 180 h 202"/>
                  <a:gd name="T14" fmla="*/ 47 w 147"/>
                  <a:gd name="T15" fmla="*/ 187 h 202"/>
                  <a:gd name="T16" fmla="*/ 115 w 147"/>
                  <a:gd name="T17" fmla="*/ 143 h 202"/>
                  <a:gd name="T18" fmla="*/ 56 w 147"/>
                  <a:gd name="T19" fmla="*/ 167 h 202"/>
                  <a:gd name="T20" fmla="*/ 43 w 147"/>
                  <a:gd name="T21" fmla="*/ 161 h 202"/>
                  <a:gd name="T22" fmla="*/ 33 w 147"/>
                  <a:gd name="T23" fmla="*/ 120 h 202"/>
                  <a:gd name="T24" fmla="*/ 70 w 147"/>
                  <a:gd name="T25" fmla="*/ 102 h 202"/>
                  <a:gd name="T26" fmla="*/ 84 w 147"/>
                  <a:gd name="T27" fmla="*/ 108 h 202"/>
                  <a:gd name="T28" fmla="*/ 94 w 147"/>
                  <a:gd name="T29" fmla="*/ 149 h 202"/>
                  <a:gd name="T30" fmla="*/ 56 w 147"/>
                  <a:gd name="T31" fmla="*/ 1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202">
                    <a:moveTo>
                      <a:pt x="115" y="143"/>
                    </a:moveTo>
                    <a:cubicBezTo>
                      <a:pt x="143" y="47"/>
                      <a:pt x="143" y="47"/>
                      <a:pt x="143" y="47"/>
                    </a:cubicBezTo>
                    <a:cubicBezTo>
                      <a:pt x="147" y="33"/>
                      <a:pt x="142" y="19"/>
                      <a:pt x="131" y="14"/>
                    </a:cubicBezTo>
                    <a:cubicBezTo>
                      <a:pt x="112" y="5"/>
                      <a:pt x="112" y="5"/>
                      <a:pt x="112" y="5"/>
                    </a:cubicBezTo>
                    <a:cubicBezTo>
                      <a:pt x="101" y="0"/>
                      <a:pt x="86" y="4"/>
                      <a:pt x="78" y="16"/>
                    </a:cubicBezTo>
                    <a:cubicBezTo>
                      <a:pt x="22" y="99"/>
                      <a:pt x="22" y="99"/>
                      <a:pt x="22" y="99"/>
                    </a:cubicBezTo>
                    <a:cubicBezTo>
                      <a:pt x="2" y="128"/>
                      <a:pt x="0" y="165"/>
                      <a:pt x="32" y="180"/>
                    </a:cubicBezTo>
                    <a:cubicBezTo>
                      <a:pt x="47" y="187"/>
                      <a:pt x="47" y="187"/>
                      <a:pt x="47" y="187"/>
                    </a:cubicBezTo>
                    <a:cubicBezTo>
                      <a:pt x="79" y="202"/>
                      <a:pt x="105" y="177"/>
                      <a:pt x="115" y="143"/>
                    </a:cubicBezTo>
                    <a:close/>
                    <a:moveTo>
                      <a:pt x="56" y="167"/>
                    </a:moveTo>
                    <a:cubicBezTo>
                      <a:pt x="43" y="161"/>
                      <a:pt x="43" y="161"/>
                      <a:pt x="43" y="161"/>
                    </a:cubicBezTo>
                    <a:cubicBezTo>
                      <a:pt x="30" y="155"/>
                      <a:pt x="26" y="136"/>
                      <a:pt x="33" y="120"/>
                    </a:cubicBezTo>
                    <a:cubicBezTo>
                      <a:pt x="41" y="104"/>
                      <a:pt x="58" y="96"/>
                      <a:pt x="70" y="102"/>
                    </a:cubicBezTo>
                    <a:cubicBezTo>
                      <a:pt x="84" y="108"/>
                      <a:pt x="84" y="108"/>
                      <a:pt x="84" y="108"/>
                    </a:cubicBezTo>
                    <a:cubicBezTo>
                      <a:pt x="97" y="114"/>
                      <a:pt x="101" y="133"/>
                      <a:pt x="94" y="149"/>
                    </a:cubicBezTo>
                    <a:cubicBezTo>
                      <a:pt x="86" y="165"/>
                      <a:pt x="69" y="173"/>
                      <a:pt x="56" y="167"/>
                    </a:cubicBezTo>
                    <a:close/>
                  </a:path>
                </a:pathLst>
              </a:custGeom>
              <a:solidFill>
                <a:srgbClr val="264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3">
                <a:extLst>
                  <a:ext uri="{FF2B5EF4-FFF2-40B4-BE49-F238E27FC236}">
                    <a16:creationId xmlns:a16="http://schemas.microsoft.com/office/drawing/2014/main" xmlns="" id="{5B76FA65-459D-4405-A5AB-E1A20582CD66}"/>
                  </a:ext>
                </a:extLst>
              </p:cNvPr>
              <p:cNvSpPr>
                <a:spLocks noEditPoints="1"/>
              </p:cNvSpPr>
              <p:nvPr/>
            </p:nvSpPr>
            <p:spPr bwMode="auto">
              <a:xfrm>
                <a:off x="1957" y="2916"/>
                <a:ext cx="130" cy="179"/>
              </a:xfrm>
              <a:custGeom>
                <a:avLst/>
                <a:gdLst>
                  <a:gd name="T0" fmla="*/ 115 w 147"/>
                  <a:gd name="T1" fmla="*/ 143 h 202"/>
                  <a:gd name="T2" fmla="*/ 143 w 147"/>
                  <a:gd name="T3" fmla="*/ 47 h 202"/>
                  <a:gd name="T4" fmla="*/ 131 w 147"/>
                  <a:gd name="T5" fmla="*/ 14 h 202"/>
                  <a:gd name="T6" fmla="*/ 111 w 147"/>
                  <a:gd name="T7" fmla="*/ 5 h 202"/>
                  <a:gd name="T8" fmla="*/ 78 w 147"/>
                  <a:gd name="T9" fmla="*/ 16 h 202"/>
                  <a:gd name="T10" fmla="*/ 22 w 147"/>
                  <a:gd name="T11" fmla="*/ 99 h 202"/>
                  <a:gd name="T12" fmla="*/ 31 w 147"/>
                  <a:gd name="T13" fmla="*/ 180 h 202"/>
                  <a:gd name="T14" fmla="*/ 47 w 147"/>
                  <a:gd name="T15" fmla="*/ 188 h 202"/>
                  <a:gd name="T16" fmla="*/ 115 w 147"/>
                  <a:gd name="T17" fmla="*/ 143 h 202"/>
                  <a:gd name="T18" fmla="*/ 56 w 147"/>
                  <a:gd name="T19" fmla="*/ 167 h 202"/>
                  <a:gd name="T20" fmla="*/ 42 w 147"/>
                  <a:gd name="T21" fmla="*/ 161 h 202"/>
                  <a:gd name="T22" fmla="*/ 33 w 147"/>
                  <a:gd name="T23" fmla="*/ 120 h 202"/>
                  <a:gd name="T24" fmla="*/ 70 w 147"/>
                  <a:gd name="T25" fmla="*/ 102 h 202"/>
                  <a:gd name="T26" fmla="*/ 84 w 147"/>
                  <a:gd name="T27" fmla="*/ 108 h 202"/>
                  <a:gd name="T28" fmla="*/ 93 w 147"/>
                  <a:gd name="T29" fmla="*/ 149 h 202"/>
                  <a:gd name="T30" fmla="*/ 56 w 147"/>
                  <a:gd name="T31" fmla="*/ 1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202">
                    <a:moveTo>
                      <a:pt x="115" y="143"/>
                    </a:moveTo>
                    <a:cubicBezTo>
                      <a:pt x="143" y="47"/>
                      <a:pt x="143" y="47"/>
                      <a:pt x="143" y="47"/>
                    </a:cubicBezTo>
                    <a:cubicBezTo>
                      <a:pt x="147" y="33"/>
                      <a:pt x="141" y="19"/>
                      <a:pt x="131" y="14"/>
                    </a:cubicBezTo>
                    <a:cubicBezTo>
                      <a:pt x="111" y="5"/>
                      <a:pt x="111" y="5"/>
                      <a:pt x="111" y="5"/>
                    </a:cubicBezTo>
                    <a:cubicBezTo>
                      <a:pt x="101" y="0"/>
                      <a:pt x="86" y="4"/>
                      <a:pt x="78" y="16"/>
                    </a:cubicBezTo>
                    <a:cubicBezTo>
                      <a:pt x="22" y="99"/>
                      <a:pt x="22" y="99"/>
                      <a:pt x="22" y="99"/>
                    </a:cubicBezTo>
                    <a:cubicBezTo>
                      <a:pt x="2" y="128"/>
                      <a:pt x="0" y="165"/>
                      <a:pt x="31" y="180"/>
                    </a:cubicBezTo>
                    <a:cubicBezTo>
                      <a:pt x="47" y="188"/>
                      <a:pt x="47" y="188"/>
                      <a:pt x="47" y="188"/>
                    </a:cubicBezTo>
                    <a:cubicBezTo>
                      <a:pt x="79" y="202"/>
                      <a:pt x="105" y="177"/>
                      <a:pt x="115" y="143"/>
                    </a:cubicBezTo>
                    <a:close/>
                    <a:moveTo>
                      <a:pt x="56" y="167"/>
                    </a:moveTo>
                    <a:cubicBezTo>
                      <a:pt x="42" y="161"/>
                      <a:pt x="42" y="161"/>
                      <a:pt x="42" y="161"/>
                    </a:cubicBezTo>
                    <a:cubicBezTo>
                      <a:pt x="30" y="155"/>
                      <a:pt x="25" y="137"/>
                      <a:pt x="33" y="120"/>
                    </a:cubicBezTo>
                    <a:cubicBezTo>
                      <a:pt x="41" y="104"/>
                      <a:pt x="57" y="96"/>
                      <a:pt x="70" y="102"/>
                    </a:cubicBezTo>
                    <a:cubicBezTo>
                      <a:pt x="84" y="108"/>
                      <a:pt x="84" y="108"/>
                      <a:pt x="84" y="108"/>
                    </a:cubicBezTo>
                    <a:cubicBezTo>
                      <a:pt x="97" y="114"/>
                      <a:pt x="101" y="133"/>
                      <a:pt x="93" y="149"/>
                    </a:cubicBezTo>
                    <a:cubicBezTo>
                      <a:pt x="86" y="165"/>
                      <a:pt x="69" y="173"/>
                      <a:pt x="56" y="1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44">
                <a:extLst>
                  <a:ext uri="{FF2B5EF4-FFF2-40B4-BE49-F238E27FC236}">
                    <a16:creationId xmlns:a16="http://schemas.microsoft.com/office/drawing/2014/main" xmlns="" id="{5CF2C842-1BAA-4090-BD5D-6169571EA71F}"/>
                  </a:ext>
                </a:extLst>
              </p:cNvPr>
              <p:cNvSpPr>
                <a:spLocks/>
              </p:cNvSpPr>
              <p:nvPr/>
            </p:nvSpPr>
            <p:spPr bwMode="auto">
              <a:xfrm>
                <a:off x="2978" y="3523"/>
                <a:ext cx="147" cy="391"/>
              </a:xfrm>
              <a:custGeom>
                <a:avLst/>
                <a:gdLst>
                  <a:gd name="T0" fmla="*/ 64 w 165"/>
                  <a:gd name="T1" fmla="*/ 42 h 441"/>
                  <a:gd name="T2" fmla="*/ 46 w 165"/>
                  <a:gd name="T3" fmla="*/ 242 h 441"/>
                  <a:gd name="T4" fmla="*/ 0 w 165"/>
                  <a:gd name="T5" fmla="*/ 283 h 441"/>
                  <a:gd name="T6" fmla="*/ 34 w 165"/>
                  <a:gd name="T7" fmla="*/ 441 h 441"/>
                  <a:gd name="T8" fmla="*/ 136 w 165"/>
                  <a:gd name="T9" fmla="*/ 239 h 441"/>
                  <a:gd name="T10" fmla="*/ 64 w 165"/>
                  <a:gd name="T11" fmla="*/ 42 h 441"/>
                </a:gdLst>
                <a:ahLst/>
                <a:cxnLst>
                  <a:cxn ang="0">
                    <a:pos x="T0" y="T1"/>
                  </a:cxn>
                  <a:cxn ang="0">
                    <a:pos x="T2" y="T3"/>
                  </a:cxn>
                  <a:cxn ang="0">
                    <a:pos x="T4" y="T5"/>
                  </a:cxn>
                  <a:cxn ang="0">
                    <a:pos x="T6" y="T7"/>
                  </a:cxn>
                  <a:cxn ang="0">
                    <a:pos x="T8" y="T9"/>
                  </a:cxn>
                  <a:cxn ang="0">
                    <a:pos x="T10" y="T11"/>
                  </a:cxn>
                </a:cxnLst>
                <a:rect l="0" t="0" r="r" b="b"/>
                <a:pathLst>
                  <a:path w="165" h="441">
                    <a:moveTo>
                      <a:pt x="64" y="42"/>
                    </a:moveTo>
                    <a:cubicBezTo>
                      <a:pt x="64" y="42"/>
                      <a:pt x="96" y="182"/>
                      <a:pt x="46" y="242"/>
                    </a:cubicBezTo>
                    <a:cubicBezTo>
                      <a:pt x="13" y="274"/>
                      <a:pt x="0" y="283"/>
                      <a:pt x="0" y="283"/>
                    </a:cubicBezTo>
                    <a:cubicBezTo>
                      <a:pt x="34" y="441"/>
                      <a:pt x="34" y="441"/>
                      <a:pt x="34" y="441"/>
                    </a:cubicBezTo>
                    <a:cubicBezTo>
                      <a:pt x="34" y="441"/>
                      <a:pt x="165" y="409"/>
                      <a:pt x="136" y="239"/>
                    </a:cubicBezTo>
                    <a:cubicBezTo>
                      <a:pt x="107" y="64"/>
                      <a:pt x="60" y="0"/>
                      <a:pt x="64" y="42"/>
                    </a:cubicBezTo>
                    <a:close/>
                  </a:path>
                </a:pathLst>
              </a:custGeom>
              <a:gradFill>
                <a:gsLst>
                  <a:gs pos="10000">
                    <a:schemeClr val="tx1">
                      <a:lumMod val="95000"/>
                      <a:lumOff val="5000"/>
                    </a:schemeClr>
                  </a:gs>
                  <a:gs pos="34000">
                    <a:schemeClr val="tx1">
                      <a:lumMod val="65000"/>
                      <a:lumOff val="35000"/>
                    </a:schemeClr>
                  </a:gs>
                  <a:gs pos="100000">
                    <a:schemeClr val="tx1">
                      <a:lumMod val="85000"/>
                      <a:lumOff val="15000"/>
                    </a:schemeClr>
                  </a:gs>
                </a:gsLst>
                <a:lin ang="20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45">
                <a:extLst>
                  <a:ext uri="{FF2B5EF4-FFF2-40B4-BE49-F238E27FC236}">
                    <a16:creationId xmlns:a16="http://schemas.microsoft.com/office/drawing/2014/main" xmlns="" id="{277CF75F-9556-42D4-B406-1399AD7685C5}"/>
                  </a:ext>
                </a:extLst>
              </p:cNvPr>
              <p:cNvSpPr>
                <a:spLocks/>
              </p:cNvSpPr>
              <p:nvPr/>
            </p:nvSpPr>
            <p:spPr bwMode="auto">
              <a:xfrm>
                <a:off x="1709" y="3543"/>
                <a:ext cx="143" cy="391"/>
              </a:xfrm>
              <a:custGeom>
                <a:avLst/>
                <a:gdLst>
                  <a:gd name="T0" fmla="*/ 89 w 161"/>
                  <a:gd name="T1" fmla="*/ 42 h 440"/>
                  <a:gd name="T2" fmla="*/ 114 w 161"/>
                  <a:gd name="T3" fmla="*/ 242 h 440"/>
                  <a:gd name="T4" fmla="*/ 161 w 161"/>
                  <a:gd name="T5" fmla="*/ 281 h 440"/>
                  <a:gd name="T6" fmla="*/ 132 w 161"/>
                  <a:gd name="T7" fmla="*/ 440 h 440"/>
                  <a:gd name="T8" fmla="*/ 23 w 161"/>
                  <a:gd name="T9" fmla="*/ 241 h 440"/>
                  <a:gd name="T10" fmla="*/ 89 w 161"/>
                  <a:gd name="T11" fmla="*/ 42 h 440"/>
                </a:gdLst>
                <a:ahLst/>
                <a:cxnLst>
                  <a:cxn ang="0">
                    <a:pos x="T0" y="T1"/>
                  </a:cxn>
                  <a:cxn ang="0">
                    <a:pos x="T2" y="T3"/>
                  </a:cxn>
                  <a:cxn ang="0">
                    <a:pos x="T4" y="T5"/>
                  </a:cxn>
                  <a:cxn ang="0">
                    <a:pos x="T6" y="T7"/>
                  </a:cxn>
                  <a:cxn ang="0">
                    <a:pos x="T8" y="T9"/>
                  </a:cxn>
                  <a:cxn ang="0">
                    <a:pos x="T10" y="T11"/>
                  </a:cxn>
                </a:cxnLst>
                <a:rect l="0" t="0" r="r" b="b"/>
                <a:pathLst>
                  <a:path w="161" h="440">
                    <a:moveTo>
                      <a:pt x="89" y="42"/>
                    </a:moveTo>
                    <a:cubicBezTo>
                      <a:pt x="89" y="42"/>
                      <a:pt x="62" y="183"/>
                      <a:pt x="114" y="242"/>
                    </a:cubicBezTo>
                    <a:cubicBezTo>
                      <a:pt x="147" y="272"/>
                      <a:pt x="161" y="281"/>
                      <a:pt x="161" y="281"/>
                    </a:cubicBezTo>
                    <a:cubicBezTo>
                      <a:pt x="132" y="440"/>
                      <a:pt x="132" y="440"/>
                      <a:pt x="132" y="440"/>
                    </a:cubicBezTo>
                    <a:cubicBezTo>
                      <a:pt x="132" y="440"/>
                      <a:pt x="0" y="412"/>
                      <a:pt x="23" y="241"/>
                    </a:cubicBezTo>
                    <a:cubicBezTo>
                      <a:pt x="47" y="66"/>
                      <a:pt x="91" y="0"/>
                      <a:pt x="89" y="42"/>
                    </a:cubicBezTo>
                    <a:close/>
                  </a:path>
                </a:pathLst>
              </a:custGeom>
              <a:gradFill>
                <a:gsLst>
                  <a:gs pos="100000">
                    <a:schemeClr val="tx1">
                      <a:lumMod val="95000"/>
                      <a:lumOff val="5000"/>
                    </a:schemeClr>
                  </a:gs>
                  <a:gs pos="66000">
                    <a:schemeClr val="tx1">
                      <a:lumMod val="65000"/>
                      <a:lumOff val="35000"/>
                    </a:schemeClr>
                  </a:gs>
                  <a:gs pos="36000">
                    <a:schemeClr val="tx1">
                      <a:lumMod val="85000"/>
                      <a:lumOff val="15000"/>
                    </a:schemeClr>
                  </a:gs>
                </a:gsLst>
                <a:lin ang="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9" name="pack_pouch">
              <a:extLst>
                <a:ext uri="{FF2B5EF4-FFF2-40B4-BE49-F238E27FC236}">
                  <a16:creationId xmlns:a16="http://schemas.microsoft.com/office/drawing/2014/main" xmlns="" id="{9347E5AA-95AD-42A0-BD07-A1BAD5FF4171}"/>
                </a:ext>
              </a:extLst>
            </p:cNvPr>
            <p:cNvGrpSpPr>
              <a:grpSpLocks noChangeAspect="1"/>
            </p:cNvGrpSpPr>
            <p:nvPr/>
          </p:nvGrpSpPr>
          <p:grpSpPr bwMode="auto">
            <a:xfrm>
              <a:off x="3151188" y="5637213"/>
              <a:ext cx="1411287" cy="1028700"/>
              <a:chOff x="1985" y="3551"/>
              <a:chExt cx="889" cy="648"/>
            </a:xfrm>
          </p:grpSpPr>
          <p:sp>
            <p:nvSpPr>
              <p:cNvPr id="220" name="AutoShape 47">
                <a:extLst>
                  <a:ext uri="{FF2B5EF4-FFF2-40B4-BE49-F238E27FC236}">
                    <a16:creationId xmlns:a16="http://schemas.microsoft.com/office/drawing/2014/main" xmlns="" id="{83B2B7F4-0DD2-4DBF-B9E7-2B1D85D6F32A}"/>
                  </a:ext>
                </a:extLst>
              </p:cNvPr>
              <p:cNvSpPr>
                <a:spLocks noChangeAspect="1" noChangeArrowheads="1" noTextEdit="1"/>
              </p:cNvSpPr>
              <p:nvPr/>
            </p:nvSpPr>
            <p:spPr bwMode="auto">
              <a:xfrm>
                <a:off x="1985" y="3551"/>
                <a:ext cx="889"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49">
                <a:extLst>
                  <a:ext uri="{FF2B5EF4-FFF2-40B4-BE49-F238E27FC236}">
                    <a16:creationId xmlns:a16="http://schemas.microsoft.com/office/drawing/2014/main" xmlns="" id="{4756E59F-D43B-45E0-BCBE-C2D4CDAFB551}"/>
                  </a:ext>
                </a:extLst>
              </p:cNvPr>
              <p:cNvSpPr>
                <a:spLocks/>
              </p:cNvSpPr>
              <p:nvPr/>
            </p:nvSpPr>
            <p:spPr bwMode="auto">
              <a:xfrm>
                <a:off x="1972" y="3551"/>
                <a:ext cx="906" cy="648"/>
              </a:xfrm>
              <a:custGeom>
                <a:avLst/>
                <a:gdLst>
                  <a:gd name="T0" fmla="*/ 887 w 984"/>
                  <a:gd name="T1" fmla="*/ 0 h 705"/>
                  <a:gd name="T2" fmla="*/ 411 w 984"/>
                  <a:gd name="T3" fmla="*/ 134 h 705"/>
                  <a:gd name="T4" fmla="*/ 84 w 984"/>
                  <a:gd name="T5" fmla="*/ 18 h 705"/>
                  <a:gd name="T6" fmla="*/ 16 w 984"/>
                  <a:gd name="T7" fmla="*/ 492 h 705"/>
                  <a:gd name="T8" fmla="*/ 496 w 984"/>
                  <a:gd name="T9" fmla="*/ 704 h 705"/>
                  <a:gd name="T10" fmla="*/ 981 w 984"/>
                  <a:gd name="T11" fmla="*/ 461 h 705"/>
                  <a:gd name="T12" fmla="*/ 887 w 984"/>
                  <a:gd name="T13" fmla="*/ 0 h 705"/>
                </a:gdLst>
                <a:ahLst/>
                <a:cxnLst>
                  <a:cxn ang="0">
                    <a:pos x="T0" y="T1"/>
                  </a:cxn>
                  <a:cxn ang="0">
                    <a:pos x="T2" y="T3"/>
                  </a:cxn>
                  <a:cxn ang="0">
                    <a:pos x="T4" y="T5"/>
                  </a:cxn>
                  <a:cxn ang="0">
                    <a:pos x="T6" y="T7"/>
                  </a:cxn>
                  <a:cxn ang="0">
                    <a:pos x="T8" y="T9"/>
                  </a:cxn>
                  <a:cxn ang="0">
                    <a:pos x="T10" y="T11"/>
                  </a:cxn>
                  <a:cxn ang="0">
                    <a:pos x="T12" y="T13"/>
                  </a:cxn>
                </a:cxnLst>
                <a:rect l="0" t="0" r="r" b="b"/>
                <a:pathLst>
                  <a:path w="984" h="705">
                    <a:moveTo>
                      <a:pt x="887" y="0"/>
                    </a:moveTo>
                    <a:cubicBezTo>
                      <a:pt x="770" y="253"/>
                      <a:pt x="513" y="168"/>
                      <a:pt x="411" y="134"/>
                    </a:cubicBezTo>
                    <a:cubicBezTo>
                      <a:pt x="322" y="104"/>
                      <a:pt x="169" y="108"/>
                      <a:pt x="84" y="18"/>
                    </a:cubicBezTo>
                    <a:cubicBezTo>
                      <a:pt x="72" y="80"/>
                      <a:pt x="0" y="247"/>
                      <a:pt x="16" y="492"/>
                    </a:cubicBezTo>
                    <a:cubicBezTo>
                      <a:pt x="25" y="635"/>
                      <a:pt x="225" y="703"/>
                      <a:pt x="496" y="704"/>
                    </a:cubicBezTo>
                    <a:cubicBezTo>
                      <a:pt x="755" y="705"/>
                      <a:pt x="984" y="613"/>
                      <a:pt x="981" y="461"/>
                    </a:cubicBezTo>
                    <a:cubicBezTo>
                      <a:pt x="978" y="273"/>
                      <a:pt x="910" y="102"/>
                      <a:pt x="887" y="0"/>
                    </a:cubicBezTo>
                    <a:close/>
                  </a:path>
                </a:pathLst>
              </a:custGeom>
              <a:gradFill>
                <a:gsLst>
                  <a:gs pos="74000">
                    <a:schemeClr val="tx1">
                      <a:lumMod val="85000"/>
                      <a:lumOff val="15000"/>
                    </a:schemeClr>
                  </a:gs>
                  <a:gs pos="0">
                    <a:schemeClr val="tx1">
                      <a:lumMod val="65000"/>
                      <a:lumOff val="3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50">
                <a:extLst>
                  <a:ext uri="{FF2B5EF4-FFF2-40B4-BE49-F238E27FC236}">
                    <a16:creationId xmlns:a16="http://schemas.microsoft.com/office/drawing/2014/main" xmlns="" id="{5708411B-0D4F-4C10-8191-013F648AA6A0}"/>
                  </a:ext>
                </a:extLst>
              </p:cNvPr>
              <p:cNvSpPr>
                <a:spLocks/>
              </p:cNvSpPr>
              <p:nvPr/>
            </p:nvSpPr>
            <p:spPr bwMode="auto">
              <a:xfrm>
                <a:off x="2055" y="3560"/>
                <a:ext cx="726" cy="170"/>
              </a:xfrm>
              <a:custGeom>
                <a:avLst/>
                <a:gdLst>
                  <a:gd name="T0" fmla="*/ 0 w 789"/>
                  <a:gd name="T1" fmla="*/ 13 h 185"/>
                  <a:gd name="T2" fmla="*/ 94 w 789"/>
                  <a:gd name="T3" fmla="*/ 67 h 185"/>
                  <a:gd name="T4" fmla="*/ 304 w 789"/>
                  <a:gd name="T5" fmla="*/ 115 h 185"/>
                  <a:gd name="T6" fmla="*/ 468 w 789"/>
                  <a:gd name="T7" fmla="*/ 158 h 185"/>
                  <a:gd name="T8" fmla="*/ 645 w 789"/>
                  <a:gd name="T9" fmla="*/ 136 h 185"/>
                  <a:gd name="T10" fmla="*/ 789 w 789"/>
                  <a:gd name="T11" fmla="*/ 0 h 185"/>
                  <a:gd name="T12" fmla="*/ 582 w 789"/>
                  <a:gd name="T13" fmla="*/ 163 h 185"/>
                  <a:gd name="T14" fmla="*/ 321 w 789"/>
                  <a:gd name="T15" fmla="*/ 134 h 185"/>
                  <a:gd name="T16" fmla="*/ 0 w 789"/>
                  <a:gd name="T17" fmla="*/ 1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9" h="185">
                    <a:moveTo>
                      <a:pt x="0" y="13"/>
                    </a:moveTo>
                    <a:cubicBezTo>
                      <a:pt x="0" y="13"/>
                      <a:pt x="23" y="42"/>
                      <a:pt x="94" y="67"/>
                    </a:cubicBezTo>
                    <a:cubicBezTo>
                      <a:pt x="162" y="92"/>
                      <a:pt x="237" y="100"/>
                      <a:pt x="304" y="115"/>
                    </a:cubicBezTo>
                    <a:cubicBezTo>
                      <a:pt x="361" y="128"/>
                      <a:pt x="413" y="150"/>
                      <a:pt x="468" y="158"/>
                    </a:cubicBezTo>
                    <a:cubicBezTo>
                      <a:pt x="526" y="166"/>
                      <a:pt x="613" y="147"/>
                      <a:pt x="645" y="136"/>
                    </a:cubicBezTo>
                    <a:cubicBezTo>
                      <a:pt x="744" y="104"/>
                      <a:pt x="771" y="32"/>
                      <a:pt x="789" y="0"/>
                    </a:cubicBezTo>
                    <a:cubicBezTo>
                      <a:pt x="747" y="100"/>
                      <a:pt x="714" y="138"/>
                      <a:pt x="582" y="163"/>
                    </a:cubicBezTo>
                    <a:cubicBezTo>
                      <a:pt x="466" y="185"/>
                      <a:pt x="428" y="166"/>
                      <a:pt x="321" y="134"/>
                    </a:cubicBezTo>
                    <a:cubicBezTo>
                      <a:pt x="219" y="105"/>
                      <a:pt x="62" y="95"/>
                      <a:pt x="0" y="13"/>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3" name="TextBox 32"/>
          <p:cNvSpPr txBox="1"/>
          <p:nvPr/>
        </p:nvSpPr>
        <p:spPr>
          <a:xfrm>
            <a:off x="2167994" y="3906660"/>
            <a:ext cx="7218647" cy="1107996"/>
          </a:xfrm>
          <a:prstGeom prst="rect">
            <a:avLst/>
          </a:prstGeom>
          <a:noFill/>
          <a:scene3d>
            <a:camera prst="perspectiveFront" fov="5400000"/>
            <a:lightRig rig="soft" dir="t"/>
          </a:scene3d>
          <a:sp3d prstMaterial="matte"/>
        </p:spPr>
        <p:txBody>
          <a:bodyPr wrap="square" rtlCol="0">
            <a:spAutoFit/>
            <a:scene3d>
              <a:camera prst="perspectiveFront" fov="5400000"/>
              <a:lightRig rig="soft" dir="t"/>
            </a:scene3d>
            <a:sp3d extrusionH="215900" prstMaterial="flat">
              <a:contourClr>
                <a:schemeClr val="bg1"/>
              </a:contourClr>
            </a:sp3d>
          </a:bodyPr>
          <a:lstStyle/>
          <a:p>
            <a:pPr algn="ctr"/>
            <a:r>
              <a:rPr lang="en-US" sz="6600" dirty="0" smtClean="0">
                <a:ln w="28575">
                  <a:solidFill>
                    <a:schemeClr val="bg1"/>
                  </a:solidFill>
                </a:ln>
                <a:gradFill>
                  <a:gsLst>
                    <a:gs pos="0">
                      <a:srgbClr val="85CBFF"/>
                    </a:gs>
                    <a:gs pos="58000">
                      <a:srgbClr val="0070C0"/>
                    </a:gs>
                    <a:gs pos="48000">
                      <a:srgbClr val="4BB2FF"/>
                    </a:gs>
                    <a:gs pos="100000">
                      <a:srgbClr val="0070C0"/>
                    </a:gs>
                  </a:gsLst>
                  <a:lin ang="5400000" scaled="0"/>
                </a:gradFill>
                <a:effectLst>
                  <a:outerShdw blurRad="152400" dist="63500" dir="7800000" sx="103000" sy="103000" algn="tl" rotWithShape="0">
                    <a:prstClr val="black">
                      <a:alpha val="75000"/>
                    </a:prstClr>
                  </a:outerShdw>
                </a:effectLst>
                <a:latin typeface="Boulder" pitchFamily="2" charset="0"/>
                <a:ea typeface="Verdana" panose="020B0604030504040204" pitchFamily="34" charset="0"/>
                <a:cs typeface="Arial" panose="020B0604020202020204" pitchFamily="34" charset="0"/>
              </a:rPr>
              <a:t>SUNDAY SCHOOL</a:t>
            </a:r>
            <a:endParaRPr lang="en-US" sz="6600" dirty="0">
              <a:ln w="28575">
                <a:solidFill>
                  <a:schemeClr val="bg1"/>
                </a:solidFill>
              </a:ln>
              <a:gradFill>
                <a:gsLst>
                  <a:gs pos="0">
                    <a:srgbClr val="85CBFF"/>
                  </a:gs>
                  <a:gs pos="58000">
                    <a:srgbClr val="0070C0"/>
                  </a:gs>
                  <a:gs pos="48000">
                    <a:srgbClr val="4BB2FF"/>
                  </a:gs>
                  <a:gs pos="100000">
                    <a:srgbClr val="0070C0"/>
                  </a:gs>
                </a:gsLst>
                <a:lin ang="5400000" scaled="0"/>
              </a:gradFill>
              <a:effectLst>
                <a:outerShdw blurRad="152400" dist="63500" dir="7800000" sx="103000" sy="103000" algn="tl" rotWithShape="0">
                  <a:prstClr val="black">
                    <a:alpha val="75000"/>
                  </a:prstClr>
                </a:outerShdw>
              </a:effectLst>
              <a:latin typeface="Boulder" pitchFamily="2" charset="0"/>
              <a:ea typeface="Verdana" panose="020B060403050404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5BC91848-1301-4A40-94E2-6B9062142C3A}"/>
              </a:ext>
            </a:extLst>
          </p:cNvPr>
          <p:cNvSpPr txBox="1"/>
          <p:nvPr/>
        </p:nvSpPr>
        <p:spPr>
          <a:xfrm>
            <a:off x="1629507" y="2827669"/>
            <a:ext cx="7184876" cy="1092607"/>
          </a:xfrm>
          <a:prstGeom prst="rect">
            <a:avLst/>
          </a:prstGeom>
          <a:noFill/>
          <a:scene3d>
            <a:camera prst="perspectiveFront" fov="5400000"/>
            <a:lightRig rig="soft" dir="t"/>
          </a:scene3d>
          <a:sp3d prstMaterial="matte"/>
        </p:spPr>
        <p:txBody>
          <a:bodyPr wrap="square" rtlCol="0">
            <a:spAutoFit/>
            <a:scene3d>
              <a:camera prst="perspectiveFront" fov="5400000"/>
              <a:lightRig rig="soft" dir="t"/>
            </a:scene3d>
            <a:sp3d extrusionH="190500" contourW="12700" prstMaterial="matte">
              <a:contourClr>
                <a:schemeClr val="accent4">
                  <a:lumMod val="40000"/>
                  <a:lumOff val="60000"/>
                </a:schemeClr>
              </a:contourClr>
            </a:sp3d>
          </a:bodyPr>
          <a:lstStyle>
            <a:defPPr>
              <a:defRPr lang="en-US"/>
            </a:defPPr>
            <a:lvl1pPr algn="ctr">
              <a:defRPr sz="6500" spc="200">
                <a:ln w="22225">
                  <a:solidFill>
                    <a:schemeClr val="bg1"/>
                  </a:solidFill>
                </a:ln>
                <a:gradFill>
                  <a:gsLst>
                    <a:gs pos="0">
                      <a:srgbClr val="F9FBFD"/>
                    </a:gs>
                    <a:gs pos="57000">
                      <a:srgbClr val="5177A5"/>
                    </a:gs>
                    <a:gs pos="100000">
                      <a:schemeClr val="accent4">
                        <a:lumMod val="75000"/>
                      </a:schemeClr>
                    </a:gs>
                  </a:gsLst>
                  <a:lin ang="5400000" scaled="0"/>
                </a:gradFill>
                <a:effectLst>
                  <a:outerShdw blurRad="127000" dist="63500" dir="7800000" sx="103000" sy="103000" algn="tl" rotWithShape="0">
                    <a:prstClr val="black">
                      <a:alpha val="55000"/>
                    </a:prstClr>
                  </a:outerShdw>
                </a:effectLst>
                <a:latin typeface="Franklin Gothic Demi Cond" panose="020B0706030402020204" pitchFamily="34" charset="0"/>
                <a:ea typeface="Verdana" panose="020B0604030504040204" pitchFamily="34" charset="0"/>
                <a:cs typeface="Arial" panose="020B0604020202020204" pitchFamily="34" charset="0"/>
              </a:defRPr>
            </a:lvl1pPr>
          </a:lstStyle>
          <a:p>
            <a:r>
              <a:rPr lang="en-US" dirty="0" smtClean="0"/>
              <a:t>GET READY FOR</a:t>
            </a:r>
            <a:endParaRPr lang="en-US" dirty="0"/>
          </a:p>
        </p:txBody>
      </p:sp>
      <p:grpSp>
        <p:nvGrpSpPr>
          <p:cNvPr id="28" name="Pencil">
            <a:extLst>
              <a:ext uri="{FF2B5EF4-FFF2-40B4-BE49-F238E27FC236}">
                <a16:creationId xmlns:a16="http://schemas.microsoft.com/office/drawing/2014/main" xmlns="" id="{3345A22F-026A-4EDC-9A56-0E1ACFF36A9E}"/>
              </a:ext>
            </a:extLst>
          </p:cNvPr>
          <p:cNvGrpSpPr/>
          <p:nvPr/>
        </p:nvGrpSpPr>
        <p:grpSpPr>
          <a:xfrm rot="19869496">
            <a:off x="9149445" y="1056238"/>
            <a:ext cx="3546766" cy="254931"/>
            <a:chOff x="839676" y="3936633"/>
            <a:chExt cx="6178121" cy="628411"/>
          </a:xfrm>
          <a:effectLst>
            <a:outerShdw blurRad="50800" dist="38100" dir="5400000" algn="t" rotWithShape="0">
              <a:prstClr val="black">
                <a:alpha val="40000"/>
              </a:prstClr>
            </a:outerShdw>
          </a:effectLst>
        </p:grpSpPr>
        <p:sp>
          <p:nvSpPr>
            <p:cNvPr id="150" name="Rectangle 5">
              <a:extLst>
                <a:ext uri="{FF2B5EF4-FFF2-40B4-BE49-F238E27FC236}">
                  <a16:creationId xmlns:a16="http://schemas.microsoft.com/office/drawing/2014/main" xmlns="" id="{95B239AB-B538-4487-917D-F29C31D79623}"/>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Rectangle 6">
              <a:extLst>
                <a:ext uri="{FF2B5EF4-FFF2-40B4-BE49-F238E27FC236}">
                  <a16:creationId xmlns:a16="http://schemas.microsoft.com/office/drawing/2014/main" xmlns="" id="{2D2E3827-498F-4821-86C5-FB46968F8DB3}"/>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7">
              <a:extLst>
                <a:ext uri="{FF2B5EF4-FFF2-40B4-BE49-F238E27FC236}">
                  <a16:creationId xmlns:a16="http://schemas.microsoft.com/office/drawing/2014/main" xmlns="" id="{FC19B9A1-2BEB-4E57-8928-CBB457796629}"/>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19000">
                  <a:srgbClr val="E4A220"/>
                </a:gs>
                <a:gs pos="71000">
                  <a:srgbClr val="E4A220"/>
                </a:gs>
                <a:gs pos="50000">
                  <a:srgbClr val="FFFF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1">
              <a:extLst>
                <a:ext uri="{FF2B5EF4-FFF2-40B4-BE49-F238E27FC236}">
                  <a16:creationId xmlns:a16="http://schemas.microsoft.com/office/drawing/2014/main" xmlns="" id="{9C5C9091-B72D-4B28-9C66-3E7B36479E7A}"/>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FEBE1E"/>
                </a:gs>
                <a:gs pos="100000">
                  <a:srgbClr val="AF6821"/>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2">
              <a:extLst>
                <a:ext uri="{FF2B5EF4-FFF2-40B4-BE49-F238E27FC236}">
                  <a16:creationId xmlns:a16="http://schemas.microsoft.com/office/drawing/2014/main" xmlns="" id="{262DF9DE-BF0B-418D-87FF-79B7E1A158D9}"/>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FDF091"/>
                </a:gs>
                <a:gs pos="100000">
                  <a:srgbClr val="FCE95A"/>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3">
              <a:extLst>
                <a:ext uri="{FF2B5EF4-FFF2-40B4-BE49-F238E27FC236}">
                  <a16:creationId xmlns:a16="http://schemas.microsoft.com/office/drawing/2014/main" xmlns="" id="{D40F9B4A-C49D-4CAF-A186-BC542CA5173F}"/>
                </a:ext>
              </a:extLst>
            </p:cNvPr>
            <p:cNvSpPr>
              <a:spLocks/>
            </p:cNvSpPr>
            <p:nvPr/>
          </p:nvSpPr>
          <p:spPr bwMode="auto">
            <a:xfrm>
              <a:off x="1468617" y="3946935"/>
              <a:ext cx="5520646" cy="190064"/>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10346 h 10565"/>
                <a:gd name="connsiteX1" fmla="*/ 466 w 10000"/>
                <a:gd name="connsiteY1" fmla="*/ 0 h 10565"/>
                <a:gd name="connsiteX2" fmla="*/ 9772 w 10000"/>
                <a:gd name="connsiteY2" fmla="*/ 711 h 10565"/>
                <a:gd name="connsiteX3" fmla="*/ 10000 w 10000"/>
                <a:gd name="connsiteY3" fmla="*/ 10565 h 10565"/>
                <a:gd name="connsiteX4" fmla="*/ 0 w 10000"/>
                <a:gd name="connsiteY4" fmla="*/ 10346 h 10565"/>
                <a:gd name="connsiteX0" fmla="*/ 0 w 10000"/>
                <a:gd name="connsiteY0" fmla="*/ 9635 h 9854"/>
                <a:gd name="connsiteX1" fmla="*/ 480 w 10000"/>
                <a:gd name="connsiteY1" fmla="*/ 73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68" y="3333"/>
                    <a:pt x="480" y="73"/>
                  </a:cubicBezTo>
                  <a:lnTo>
                    <a:pt x="9772" y="0"/>
                  </a:lnTo>
                  <a:cubicBezTo>
                    <a:pt x="9881" y="3285"/>
                    <a:pt x="9891" y="6569"/>
                    <a:pt x="10000" y="9854"/>
                  </a:cubicBezTo>
                  <a:lnTo>
                    <a:pt x="0" y="9635"/>
                  </a:lnTo>
                  <a:close/>
                </a:path>
              </a:pathLst>
            </a:custGeom>
            <a:gradFill flip="none" rotWithShape="1">
              <a:gsLst>
                <a:gs pos="0">
                  <a:srgbClr val="F9DC05"/>
                </a:gs>
                <a:gs pos="100000">
                  <a:srgbClr val="FEC026"/>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4">
              <a:extLst>
                <a:ext uri="{FF2B5EF4-FFF2-40B4-BE49-F238E27FC236}">
                  <a16:creationId xmlns:a16="http://schemas.microsoft.com/office/drawing/2014/main" xmlns="" id="{B9BFDF2D-2071-4726-A586-296D6C6568BF}"/>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FDF3AD"/>
                </a:gs>
                <a:gs pos="100000">
                  <a:srgbClr val="FCE95A"/>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5">
              <a:extLst>
                <a:ext uri="{FF2B5EF4-FFF2-40B4-BE49-F238E27FC236}">
                  <a16:creationId xmlns:a16="http://schemas.microsoft.com/office/drawing/2014/main" xmlns="" id="{F0F38189-23E5-4759-845A-B306CC9F3F20}"/>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B46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6">
              <a:extLst>
                <a:ext uri="{FF2B5EF4-FFF2-40B4-BE49-F238E27FC236}">
                  <a16:creationId xmlns:a16="http://schemas.microsoft.com/office/drawing/2014/main" xmlns="" id="{45153AC8-352C-4B3D-82CC-8E023919B392}"/>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B159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9">
              <a:extLst>
                <a:ext uri="{FF2B5EF4-FFF2-40B4-BE49-F238E27FC236}">
                  <a16:creationId xmlns:a16="http://schemas.microsoft.com/office/drawing/2014/main" xmlns="" id="{1B68E0F5-3C0D-455B-9132-65FBD30060F3}"/>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23">
              <a:extLst>
                <a:ext uri="{FF2B5EF4-FFF2-40B4-BE49-F238E27FC236}">
                  <a16:creationId xmlns:a16="http://schemas.microsoft.com/office/drawing/2014/main" xmlns="" id="{EF5C637F-2891-4B9A-A82D-93FD92261E90}"/>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24">
              <a:extLst>
                <a:ext uri="{FF2B5EF4-FFF2-40B4-BE49-F238E27FC236}">
                  <a16:creationId xmlns:a16="http://schemas.microsoft.com/office/drawing/2014/main" xmlns="" id="{6CED82F7-047B-4662-B45D-0485F6B4EB05}"/>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25">
              <a:extLst>
                <a:ext uri="{FF2B5EF4-FFF2-40B4-BE49-F238E27FC236}">
                  <a16:creationId xmlns:a16="http://schemas.microsoft.com/office/drawing/2014/main" xmlns="" id="{EDD9E708-8B15-49C4-BC09-C85FDBA962AC}"/>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26">
              <a:extLst>
                <a:ext uri="{FF2B5EF4-FFF2-40B4-BE49-F238E27FC236}">
                  <a16:creationId xmlns:a16="http://schemas.microsoft.com/office/drawing/2014/main" xmlns="" id="{AF781E7F-E279-4981-B732-60B262058C7A}"/>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9">
              <a:extLst>
                <a:ext uri="{FF2B5EF4-FFF2-40B4-BE49-F238E27FC236}">
                  <a16:creationId xmlns:a16="http://schemas.microsoft.com/office/drawing/2014/main" xmlns="" id="{EC397B07-F6EF-4843-95E7-3F6954417071}"/>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0">
                  <a:srgbClr val="FADF1A"/>
                </a:gs>
                <a:gs pos="100000">
                  <a:srgbClr val="FCEC74"/>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30">
              <a:extLst>
                <a:ext uri="{FF2B5EF4-FFF2-40B4-BE49-F238E27FC236}">
                  <a16:creationId xmlns:a16="http://schemas.microsoft.com/office/drawing/2014/main" xmlns="" id="{7AFB5FB6-DB21-44CD-81C0-114FC5EB64D2}"/>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896201"/>
                </a:gs>
                <a:gs pos="100000">
                  <a:srgbClr val="BB8601"/>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Pencil">
            <a:extLst>
              <a:ext uri="{FF2B5EF4-FFF2-40B4-BE49-F238E27FC236}">
                <a16:creationId xmlns:a16="http://schemas.microsoft.com/office/drawing/2014/main" xmlns="" id="{9EF6AC12-E31A-4557-A998-DBF246E0F53A}"/>
              </a:ext>
            </a:extLst>
          </p:cNvPr>
          <p:cNvGrpSpPr/>
          <p:nvPr/>
        </p:nvGrpSpPr>
        <p:grpSpPr>
          <a:xfrm rot="19333477">
            <a:off x="9323699" y="1239314"/>
            <a:ext cx="3548455" cy="256745"/>
            <a:chOff x="839676" y="3936019"/>
            <a:chExt cx="6178123" cy="629025"/>
          </a:xfrm>
          <a:effectLst>
            <a:outerShdw blurRad="50800" dist="38100" dir="5400000" algn="t" rotWithShape="0">
              <a:prstClr val="black">
                <a:alpha val="40000"/>
              </a:prstClr>
            </a:outerShdw>
          </a:effectLst>
        </p:grpSpPr>
        <p:sp>
          <p:nvSpPr>
            <p:cNvPr id="134" name="Rectangle 5">
              <a:extLst>
                <a:ext uri="{FF2B5EF4-FFF2-40B4-BE49-F238E27FC236}">
                  <a16:creationId xmlns:a16="http://schemas.microsoft.com/office/drawing/2014/main" xmlns="" id="{41014F83-9510-4AD0-8D3A-0BE5BCF0306D}"/>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Rectangle 6">
              <a:extLst>
                <a:ext uri="{FF2B5EF4-FFF2-40B4-BE49-F238E27FC236}">
                  <a16:creationId xmlns:a16="http://schemas.microsoft.com/office/drawing/2014/main" xmlns="" id="{584C2687-B90D-4D2D-BD99-6D8128418D59}"/>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7">
              <a:extLst>
                <a:ext uri="{FF2B5EF4-FFF2-40B4-BE49-F238E27FC236}">
                  <a16:creationId xmlns:a16="http://schemas.microsoft.com/office/drawing/2014/main" xmlns="" id="{9F7FC05B-52C5-4CAB-AE13-174532C6F99B}"/>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21000">
                  <a:srgbClr val="9E0000"/>
                </a:gs>
                <a:gs pos="73000">
                  <a:srgbClr val="9E0000"/>
                </a:gs>
                <a:gs pos="48000">
                  <a:srgbClr val="FF00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1">
              <a:extLst>
                <a:ext uri="{FF2B5EF4-FFF2-40B4-BE49-F238E27FC236}">
                  <a16:creationId xmlns:a16="http://schemas.microsoft.com/office/drawing/2014/main" xmlns="" id="{2322F586-2809-484F-B5E9-D0E08CCBF3D0}"/>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F76363"/>
                </a:gs>
                <a:gs pos="100000">
                  <a:srgbClr val="AD0B0B"/>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
              <a:extLst>
                <a:ext uri="{FF2B5EF4-FFF2-40B4-BE49-F238E27FC236}">
                  <a16:creationId xmlns:a16="http://schemas.microsoft.com/office/drawing/2014/main" xmlns="" id="{50BD3A4A-2483-4577-8F17-1C0A9A5BB82E}"/>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F76363"/>
                </a:gs>
                <a:gs pos="100000">
                  <a:srgbClr val="DC4343"/>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3">
              <a:extLst>
                <a:ext uri="{FF2B5EF4-FFF2-40B4-BE49-F238E27FC236}">
                  <a16:creationId xmlns:a16="http://schemas.microsoft.com/office/drawing/2014/main" xmlns="" id="{9EFF45BC-ACE5-4E89-A5EC-9F66F21E144B}"/>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F76363"/>
                </a:gs>
                <a:gs pos="100000">
                  <a:srgbClr val="E40E0E"/>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4">
              <a:extLst>
                <a:ext uri="{FF2B5EF4-FFF2-40B4-BE49-F238E27FC236}">
                  <a16:creationId xmlns:a16="http://schemas.microsoft.com/office/drawing/2014/main" xmlns="" id="{6E7C186E-6F63-434E-97D9-416CC441F698}"/>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F98B8B"/>
                </a:gs>
                <a:gs pos="100000">
                  <a:srgbClr val="F14949"/>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5">
              <a:extLst>
                <a:ext uri="{FF2B5EF4-FFF2-40B4-BE49-F238E27FC236}">
                  <a16:creationId xmlns:a16="http://schemas.microsoft.com/office/drawing/2014/main" xmlns="" id="{40BB6ADB-1B1B-44BB-8847-572D8FF6CB28}"/>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B5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6">
              <a:extLst>
                <a:ext uri="{FF2B5EF4-FFF2-40B4-BE49-F238E27FC236}">
                  <a16:creationId xmlns:a16="http://schemas.microsoft.com/office/drawing/2014/main" xmlns="" id="{B45EC1C5-FA07-45A2-9790-529E8DA0908C}"/>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9">
              <a:extLst>
                <a:ext uri="{FF2B5EF4-FFF2-40B4-BE49-F238E27FC236}">
                  <a16:creationId xmlns:a16="http://schemas.microsoft.com/office/drawing/2014/main" xmlns="" id="{E9B82A1C-1D8A-45C9-8A77-9EA7F65462FC}"/>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3">
              <a:extLst>
                <a:ext uri="{FF2B5EF4-FFF2-40B4-BE49-F238E27FC236}">
                  <a16:creationId xmlns:a16="http://schemas.microsoft.com/office/drawing/2014/main" xmlns="" id="{B5B112D4-CAC8-44DC-ABAE-D09A6F384578}"/>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4">
              <a:extLst>
                <a:ext uri="{FF2B5EF4-FFF2-40B4-BE49-F238E27FC236}">
                  <a16:creationId xmlns:a16="http://schemas.microsoft.com/office/drawing/2014/main" xmlns="" id="{52230D17-A051-453C-A2AF-6A298DDA3B28}"/>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5">
              <a:extLst>
                <a:ext uri="{FF2B5EF4-FFF2-40B4-BE49-F238E27FC236}">
                  <a16:creationId xmlns:a16="http://schemas.microsoft.com/office/drawing/2014/main" xmlns="" id="{F9F4CFCE-C09F-45F9-8276-CAA7F64A1F13}"/>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6">
              <a:extLst>
                <a:ext uri="{FF2B5EF4-FFF2-40B4-BE49-F238E27FC236}">
                  <a16:creationId xmlns:a16="http://schemas.microsoft.com/office/drawing/2014/main" xmlns="" id="{6778F8A4-CC7A-46B9-A298-A8F7BE9D5A46}"/>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9">
              <a:extLst>
                <a:ext uri="{FF2B5EF4-FFF2-40B4-BE49-F238E27FC236}">
                  <a16:creationId xmlns:a16="http://schemas.microsoft.com/office/drawing/2014/main" xmlns="" id="{50512A89-E418-46BA-AC1E-2F8F6AD34412}"/>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0">
                  <a:srgbClr val="F14949"/>
                </a:gs>
                <a:gs pos="100000">
                  <a:srgbClr val="DC4343"/>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30">
              <a:extLst>
                <a:ext uri="{FF2B5EF4-FFF2-40B4-BE49-F238E27FC236}">
                  <a16:creationId xmlns:a16="http://schemas.microsoft.com/office/drawing/2014/main" xmlns="" id="{E6C2A127-FE5E-452D-9496-4C16FA9DC867}"/>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820704"/>
                </a:gs>
                <a:gs pos="100000">
                  <a:srgbClr val="E40E0E"/>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Pencil">
            <a:extLst>
              <a:ext uri="{FF2B5EF4-FFF2-40B4-BE49-F238E27FC236}">
                <a16:creationId xmlns:a16="http://schemas.microsoft.com/office/drawing/2014/main" xmlns="" id="{640D7184-10F8-47EF-A657-5515B30F5E39}"/>
              </a:ext>
            </a:extLst>
          </p:cNvPr>
          <p:cNvGrpSpPr/>
          <p:nvPr/>
        </p:nvGrpSpPr>
        <p:grpSpPr>
          <a:xfrm rot="19416143">
            <a:off x="7540457" y="199232"/>
            <a:ext cx="3604241" cy="252629"/>
            <a:chOff x="839676" y="3936019"/>
            <a:chExt cx="6178123" cy="629025"/>
          </a:xfrm>
          <a:effectLst>
            <a:outerShdw blurRad="50800" dist="38100" dir="5400000" algn="t" rotWithShape="0">
              <a:prstClr val="black">
                <a:alpha val="40000"/>
              </a:prstClr>
            </a:outerShdw>
          </a:effectLst>
        </p:grpSpPr>
        <p:sp>
          <p:nvSpPr>
            <p:cNvPr id="118" name="Rectangle 5">
              <a:extLst>
                <a:ext uri="{FF2B5EF4-FFF2-40B4-BE49-F238E27FC236}">
                  <a16:creationId xmlns:a16="http://schemas.microsoft.com/office/drawing/2014/main" xmlns="" id="{E88BCCA3-1C1A-4B1D-8649-3A0F91D4DD2F}"/>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6">
              <a:extLst>
                <a:ext uri="{FF2B5EF4-FFF2-40B4-BE49-F238E27FC236}">
                  <a16:creationId xmlns:a16="http://schemas.microsoft.com/office/drawing/2014/main" xmlns="" id="{F6737037-9007-48A0-B313-C7625F9FCC98}"/>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7">
              <a:extLst>
                <a:ext uri="{FF2B5EF4-FFF2-40B4-BE49-F238E27FC236}">
                  <a16:creationId xmlns:a16="http://schemas.microsoft.com/office/drawing/2014/main" xmlns="" id="{313CA0D2-F810-422D-84A3-FDEB234CEE88}"/>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21000">
                  <a:srgbClr val="163884"/>
                </a:gs>
                <a:gs pos="77000">
                  <a:srgbClr val="163884"/>
                </a:gs>
                <a:gs pos="48000">
                  <a:srgbClr val="3568DB"/>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
              <a:extLst>
                <a:ext uri="{FF2B5EF4-FFF2-40B4-BE49-F238E27FC236}">
                  <a16:creationId xmlns:a16="http://schemas.microsoft.com/office/drawing/2014/main" xmlns="" id="{84FD4608-2CAB-4268-8BE3-1D5EF8CA5CB8}"/>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3E68C6"/>
                </a:gs>
                <a:gs pos="100000">
                  <a:srgbClr val="122E6C"/>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2">
              <a:extLst>
                <a:ext uri="{FF2B5EF4-FFF2-40B4-BE49-F238E27FC236}">
                  <a16:creationId xmlns:a16="http://schemas.microsoft.com/office/drawing/2014/main" xmlns="" id="{18ADCE7F-AB50-49B2-96A1-2399793CA746}"/>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396CDF"/>
                </a:gs>
                <a:gs pos="100000">
                  <a:srgbClr val="1A439E"/>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3">
              <a:extLst>
                <a:ext uri="{FF2B5EF4-FFF2-40B4-BE49-F238E27FC236}">
                  <a16:creationId xmlns:a16="http://schemas.microsoft.com/office/drawing/2014/main" xmlns="" id="{2A1ADA6C-A615-470E-9A85-39833553C1BD}"/>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3E68C6"/>
                </a:gs>
                <a:gs pos="100000">
                  <a:srgbClr val="163884"/>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4">
              <a:extLst>
                <a:ext uri="{FF2B5EF4-FFF2-40B4-BE49-F238E27FC236}">
                  <a16:creationId xmlns:a16="http://schemas.microsoft.com/office/drawing/2014/main" xmlns="" id="{60545629-C5E7-4B6A-9BAE-881CEA9C239B}"/>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396CDF"/>
                </a:gs>
                <a:gs pos="100000">
                  <a:srgbClr val="1A439E"/>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5">
              <a:extLst>
                <a:ext uri="{FF2B5EF4-FFF2-40B4-BE49-F238E27FC236}">
                  <a16:creationId xmlns:a16="http://schemas.microsoft.com/office/drawing/2014/main" xmlns="" id="{5CD91DCC-D8C9-4096-AADF-AC297EEFB0E1}"/>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163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6">
              <a:extLst>
                <a:ext uri="{FF2B5EF4-FFF2-40B4-BE49-F238E27FC236}">
                  <a16:creationId xmlns:a16="http://schemas.microsoft.com/office/drawing/2014/main" xmlns="" id="{B1634936-6430-42EA-9068-84F72E198618}"/>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63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9">
              <a:extLst>
                <a:ext uri="{FF2B5EF4-FFF2-40B4-BE49-F238E27FC236}">
                  <a16:creationId xmlns:a16="http://schemas.microsoft.com/office/drawing/2014/main" xmlns="" id="{18441688-0224-43F5-BB7F-C0F77C9996D6}"/>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23">
              <a:extLst>
                <a:ext uri="{FF2B5EF4-FFF2-40B4-BE49-F238E27FC236}">
                  <a16:creationId xmlns:a16="http://schemas.microsoft.com/office/drawing/2014/main" xmlns="" id="{D49304F5-AEFB-4BE5-B55B-FC6098B679F5}"/>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24">
              <a:extLst>
                <a:ext uri="{FF2B5EF4-FFF2-40B4-BE49-F238E27FC236}">
                  <a16:creationId xmlns:a16="http://schemas.microsoft.com/office/drawing/2014/main" xmlns="" id="{6EF46C3B-4A94-42A7-A548-4AEC56569170}"/>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5">
              <a:extLst>
                <a:ext uri="{FF2B5EF4-FFF2-40B4-BE49-F238E27FC236}">
                  <a16:creationId xmlns:a16="http://schemas.microsoft.com/office/drawing/2014/main" xmlns="" id="{9DF30C30-E3A7-477D-9A3E-CB30CBCE061D}"/>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6">
              <a:extLst>
                <a:ext uri="{FF2B5EF4-FFF2-40B4-BE49-F238E27FC236}">
                  <a16:creationId xmlns:a16="http://schemas.microsoft.com/office/drawing/2014/main" xmlns="" id="{AC4E8041-72A2-4F7A-A2A4-893EE9981E3C}"/>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9">
              <a:extLst>
                <a:ext uri="{FF2B5EF4-FFF2-40B4-BE49-F238E27FC236}">
                  <a16:creationId xmlns:a16="http://schemas.microsoft.com/office/drawing/2014/main" xmlns="" id="{49630A67-6ACE-4892-A45B-DB0FB7D9401E}"/>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100000">
                  <a:srgbClr val="396CDF"/>
                </a:gs>
                <a:gs pos="0">
                  <a:srgbClr val="2155C9"/>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30">
              <a:extLst>
                <a:ext uri="{FF2B5EF4-FFF2-40B4-BE49-F238E27FC236}">
                  <a16:creationId xmlns:a16="http://schemas.microsoft.com/office/drawing/2014/main" xmlns="" id="{1DC553C7-382C-4032-8C94-EE57C1B39D9E}"/>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122E6C"/>
                </a:gs>
                <a:gs pos="100000">
                  <a:srgbClr val="3E68C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 name="Pencil">
            <a:extLst>
              <a:ext uri="{FF2B5EF4-FFF2-40B4-BE49-F238E27FC236}">
                <a16:creationId xmlns:a16="http://schemas.microsoft.com/office/drawing/2014/main" xmlns="" id="{99930CC4-D02D-49DE-856F-213A1DE6F41C}"/>
              </a:ext>
            </a:extLst>
          </p:cNvPr>
          <p:cNvGrpSpPr/>
          <p:nvPr/>
        </p:nvGrpSpPr>
        <p:grpSpPr>
          <a:xfrm rot="20238837">
            <a:off x="8788128" y="589605"/>
            <a:ext cx="3548456" cy="256746"/>
            <a:chOff x="839676" y="3936019"/>
            <a:chExt cx="6178123" cy="629025"/>
          </a:xfrm>
          <a:effectLst>
            <a:outerShdw blurRad="50800" dist="38100" dir="5400000" algn="t" rotWithShape="0">
              <a:prstClr val="black">
                <a:alpha val="40000"/>
              </a:prstClr>
            </a:outerShdw>
          </a:effectLst>
        </p:grpSpPr>
        <p:sp>
          <p:nvSpPr>
            <p:cNvPr id="102" name="Rectangle 5">
              <a:extLst>
                <a:ext uri="{FF2B5EF4-FFF2-40B4-BE49-F238E27FC236}">
                  <a16:creationId xmlns:a16="http://schemas.microsoft.com/office/drawing/2014/main" xmlns="" id="{B853B22C-809C-49E4-B546-D089C4BCE593}"/>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6">
              <a:extLst>
                <a:ext uri="{FF2B5EF4-FFF2-40B4-BE49-F238E27FC236}">
                  <a16:creationId xmlns:a16="http://schemas.microsoft.com/office/drawing/2014/main" xmlns="" id="{995BF35F-ED98-48A4-86AA-E2250BA0967A}"/>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7">
              <a:extLst>
                <a:ext uri="{FF2B5EF4-FFF2-40B4-BE49-F238E27FC236}">
                  <a16:creationId xmlns:a16="http://schemas.microsoft.com/office/drawing/2014/main" xmlns="" id="{5A7E212C-087E-40AC-9E4C-0C527D0C20C7}"/>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71000">
                  <a:srgbClr val="187230"/>
                </a:gs>
                <a:gs pos="24000">
                  <a:srgbClr val="187230"/>
                </a:gs>
                <a:gs pos="49000">
                  <a:srgbClr val="2AC853"/>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1">
              <a:extLst>
                <a:ext uri="{FF2B5EF4-FFF2-40B4-BE49-F238E27FC236}">
                  <a16:creationId xmlns:a16="http://schemas.microsoft.com/office/drawing/2014/main" xmlns="" id="{08D58D8E-397E-4454-8F9D-EA33C43871EE}"/>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27AF4B"/>
                </a:gs>
                <a:gs pos="100000">
                  <a:srgbClr val="155F28"/>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2">
              <a:extLst>
                <a:ext uri="{FF2B5EF4-FFF2-40B4-BE49-F238E27FC236}">
                  <a16:creationId xmlns:a16="http://schemas.microsoft.com/office/drawing/2014/main" xmlns="" id="{C4529878-5D39-4A73-B6E1-A4DCBDC80C2B}"/>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1A7833"/>
                </a:gs>
                <a:gs pos="100000">
                  <a:srgbClr val="155F28"/>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3">
              <a:extLst>
                <a:ext uri="{FF2B5EF4-FFF2-40B4-BE49-F238E27FC236}">
                  <a16:creationId xmlns:a16="http://schemas.microsoft.com/office/drawing/2014/main" xmlns="" id="{E4CD3CF8-57C0-470A-88D1-7E1B1129F92D}"/>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2CC654"/>
                </a:gs>
                <a:gs pos="100000">
                  <a:srgbClr val="1A7833"/>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4">
              <a:extLst>
                <a:ext uri="{FF2B5EF4-FFF2-40B4-BE49-F238E27FC236}">
                  <a16:creationId xmlns:a16="http://schemas.microsoft.com/office/drawing/2014/main" xmlns="" id="{6BCD9461-FBCD-44B3-ADC8-554897F193DA}"/>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1A7833"/>
                </a:gs>
                <a:gs pos="100000">
                  <a:srgbClr val="155F28"/>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5">
              <a:extLst>
                <a:ext uri="{FF2B5EF4-FFF2-40B4-BE49-F238E27FC236}">
                  <a16:creationId xmlns:a16="http://schemas.microsoft.com/office/drawing/2014/main" xmlns="" id="{F05B88FA-BD3C-4A20-BC00-D5FAA40D0E97}"/>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6">
              <a:extLst>
                <a:ext uri="{FF2B5EF4-FFF2-40B4-BE49-F238E27FC236}">
                  <a16:creationId xmlns:a16="http://schemas.microsoft.com/office/drawing/2014/main" xmlns="" id="{0E8569F0-6AC3-4FC8-AFAB-12E192B208D3}"/>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9">
              <a:extLst>
                <a:ext uri="{FF2B5EF4-FFF2-40B4-BE49-F238E27FC236}">
                  <a16:creationId xmlns:a16="http://schemas.microsoft.com/office/drawing/2014/main" xmlns="" id="{E8EE69F8-FE87-4FB0-A396-1C6F498F41C4}"/>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3">
              <a:extLst>
                <a:ext uri="{FF2B5EF4-FFF2-40B4-BE49-F238E27FC236}">
                  <a16:creationId xmlns:a16="http://schemas.microsoft.com/office/drawing/2014/main" xmlns="" id="{FF6C34E6-E431-4127-9D4D-EC9D62590816}"/>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4">
              <a:extLst>
                <a:ext uri="{FF2B5EF4-FFF2-40B4-BE49-F238E27FC236}">
                  <a16:creationId xmlns:a16="http://schemas.microsoft.com/office/drawing/2014/main" xmlns="" id="{8B675073-6B34-40B5-AC2C-1AF005B34B2C}"/>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25">
              <a:extLst>
                <a:ext uri="{FF2B5EF4-FFF2-40B4-BE49-F238E27FC236}">
                  <a16:creationId xmlns:a16="http://schemas.microsoft.com/office/drawing/2014/main" xmlns="" id="{2FAD89D3-E744-4CFB-871C-9CED11635238}"/>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26">
              <a:extLst>
                <a:ext uri="{FF2B5EF4-FFF2-40B4-BE49-F238E27FC236}">
                  <a16:creationId xmlns:a16="http://schemas.microsoft.com/office/drawing/2014/main" xmlns="" id="{9C4BA86D-017A-48B2-840D-7571F3FBC8CC}"/>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29">
              <a:extLst>
                <a:ext uri="{FF2B5EF4-FFF2-40B4-BE49-F238E27FC236}">
                  <a16:creationId xmlns:a16="http://schemas.microsoft.com/office/drawing/2014/main" xmlns="" id="{78C89ACC-373A-4611-A799-FFF84373C8E5}"/>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100000">
                  <a:srgbClr val="27AF4B"/>
                </a:gs>
                <a:gs pos="0">
                  <a:srgbClr val="1F8D3C"/>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30">
              <a:extLst>
                <a:ext uri="{FF2B5EF4-FFF2-40B4-BE49-F238E27FC236}">
                  <a16:creationId xmlns:a16="http://schemas.microsoft.com/office/drawing/2014/main" xmlns="" id="{49B7E159-5F6E-4E2E-B910-4BD0F6662A25}"/>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155F28"/>
                </a:gs>
                <a:gs pos="100000">
                  <a:srgbClr val="187230"/>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Pencil">
            <a:extLst>
              <a:ext uri="{FF2B5EF4-FFF2-40B4-BE49-F238E27FC236}">
                <a16:creationId xmlns:a16="http://schemas.microsoft.com/office/drawing/2014/main" xmlns="" id="{564D6B42-9DFA-4972-81DE-35A084F761EA}"/>
              </a:ext>
            </a:extLst>
          </p:cNvPr>
          <p:cNvGrpSpPr/>
          <p:nvPr/>
        </p:nvGrpSpPr>
        <p:grpSpPr>
          <a:xfrm rot="19333477">
            <a:off x="8087344" y="270393"/>
            <a:ext cx="3548455" cy="256495"/>
            <a:chOff x="839676" y="3936019"/>
            <a:chExt cx="6178123" cy="629025"/>
          </a:xfrm>
          <a:effectLst>
            <a:outerShdw blurRad="50800" dist="38100" dir="5400000" algn="t" rotWithShape="0">
              <a:prstClr val="black">
                <a:alpha val="40000"/>
              </a:prstClr>
            </a:outerShdw>
          </a:effectLst>
        </p:grpSpPr>
        <p:sp>
          <p:nvSpPr>
            <p:cNvPr id="70" name="Rectangle 5">
              <a:extLst>
                <a:ext uri="{FF2B5EF4-FFF2-40B4-BE49-F238E27FC236}">
                  <a16:creationId xmlns:a16="http://schemas.microsoft.com/office/drawing/2014/main" xmlns="" id="{5BBB61C3-5BC5-46BB-A156-D08D811F8718}"/>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
              <a:extLst>
                <a:ext uri="{FF2B5EF4-FFF2-40B4-BE49-F238E27FC236}">
                  <a16:creationId xmlns:a16="http://schemas.microsoft.com/office/drawing/2014/main" xmlns="" id="{D53CD993-24E1-4B3E-9776-E4F133D17E32}"/>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
              <a:extLst>
                <a:ext uri="{FF2B5EF4-FFF2-40B4-BE49-F238E27FC236}">
                  <a16:creationId xmlns:a16="http://schemas.microsoft.com/office/drawing/2014/main" xmlns="" id="{D239B573-1655-435C-8FCA-40BA3E3AA546}"/>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53000">
                  <a:srgbClr val="F7903B"/>
                </a:gs>
                <a:gs pos="34000">
                  <a:srgbClr val="DA5D00"/>
                </a:gs>
                <a:gs pos="72000">
                  <a:srgbClr val="DA5D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1">
              <a:extLst>
                <a:ext uri="{FF2B5EF4-FFF2-40B4-BE49-F238E27FC236}">
                  <a16:creationId xmlns:a16="http://schemas.microsoft.com/office/drawing/2014/main" xmlns="" id="{7E056C2B-AA61-493A-8ED9-C8775B8B383C}"/>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75000">
                  <a:srgbClr val="FF6E01"/>
                </a:gs>
                <a:gs pos="12000">
                  <a:srgbClr val="F6952A"/>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2">
              <a:extLst>
                <a:ext uri="{FF2B5EF4-FFF2-40B4-BE49-F238E27FC236}">
                  <a16:creationId xmlns:a16="http://schemas.microsoft.com/office/drawing/2014/main" xmlns="" id="{042610BD-73D4-4254-9F5B-8F399C482927}"/>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FF8A33"/>
                </a:gs>
                <a:gs pos="99000">
                  <a:srgbClr val="EE6600"/>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3">
              <a:extLst>
                <a:ext uri="{FF2B5EF4-FFF2-40B4-BE49-F238E27FC236}">
                  <a16:creationId xmlns:a16="http://schemas.microsoft.com/office/drawing/2014/main" xmlns="" id="{B2E897E9-7408-4B7A-AA04-43C84BCAFFF4}"/>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F79D3B"/>
                </a:gs>
                <a:gs pos="87000">
                  <a:srgbClr val="FF6E0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4">
              <a:extLst>
                <a:ext uri="{FF2B5EF4-FFF2-40B4-BE49-F238E27FC236}">
                  <a16:creationId xmlns:a16="http://schemas.microsoft.com/office/drawing/2014/main" xmlns="" id="{CD70EB00-5AE0-4B73-B188-A80F1C743B17}"/>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FF8A33"/>
                </a:gs>
                <a:gs pos="99000">
                  <a:srgbClr val="EE6600"/>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5">
              <a:extLst>
                <a:ext uri="{FF2B5EF4-FFF2-40B4-BE49-F238E27FC236}">
                  <a16:creationId xmlns:a16="http://schemas.microsoft.com/office/drawing/2014/main" xmlns="" id="{ED25B80F-5E82-4DA8-9ADC-ABB1FC8A8998}"/>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DE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6">
              <a:extLst>
                <a:ext uri="{FF2B5EF4-FFF2-40B4-BE49-F238E27FC236}">
                  <a16:creationId xmlns:a16="http://schemas.microsoft.com/office/drawing/2014/main" xmlns="" id="{28E2F221-46B2-45E0-B566-459EE4853A31}"/>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9">
              <a:extLst>
                <a:ext uri="{FF2B5EF4-FFF2-40B4-BE49-F238E27FC236}">
                  <a16:creationId xmlns:a16="http://schemas.microsoft.com/office/drawing/2014/main" xmlns="" id="{C703B491-4F3F-4DFD-8403-1FBCF4F7049E}"/>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3">
              <a:extLst>
                <a:ext uri="{FF2B5EF4-FFF2-40B4-BE49-F238E27FC236}">
                  <a16:creationId xmlns:a16="http://schemas.microsoft.com/office/drawing/2014/main" xmlns="" id="{B8C2D263-F117-45BF-BD45-C8204F1B1A44}"/>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4">
              <a:extLst>
                <a:ext uri="{FF2B5EF4-FFF2-40B4-BE49-F238E27FC236}">
                  <a16:creationId xmlns:a16="http://schemas.microsoft.com/office/drawing/2014/main" xmlns="" id="{2A16C7B0-FF83-4FA6-A0A1-D1671F80C381}"/>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25">
              <a:extLst>
                <a:ext uri="{FF2B5EF4-FFF2-40B4-BE49-F238E27FC236}">
                  <a16:creationId xmlns:a16="http://schemas.microsoft.com/office/drawing/2014/main" xmlns="" id="{5F6BFD5F-8B3B-409F-BEE3-8032E6A8C887}"/>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xmlns="" id="{373A879C-ED43-4AA3-BEB1-FC3A476DED03}"/>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29">
              <a:extLst>
                <a:ext uri="{FF2B5EF4-FFF2-40B4-BE49-F238E27FC236}">
                  <a16:creationId xmlns:a16="http://schemas.microsoft.com/office/drawing/2014/main" xmlns="" id="{CD6EB103-7804-4F09-A7A7-AC4148AEBC83}"/>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100000">
                  <a:srgbClr val="F6952A"/>
                </a:gs>
                <a:gs pos="0">
                  <a:srgbClr val="FF8021"/>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30">
              <a:extLst>
                <a:ext uri="{FF2B5EF4-FFF2-40B4-BE49-F238E27FC236}">
                  <a16:creationId xmlns:a16="http://schemas.microsoft.com/office/drawing/2014/main" xmlns="" id="{80DA9743-680E-4CD6-8EEE-66261B22D354}"/>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DA5D00"/>
                </a:gs>
                <a:gs pos="100000">
                  <a:srgbClr val="FF8021"/>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Pencil">
            <a:extLst>
              <a:ext uri="{FF2B5EF4-FFF2-40B4-BE49-F238E27FC236}">
                <a16:creationId xmlns:a16="http://schemas.microsoft.com/office/drawing/2014/main" xmlns="" id="{F5E60E72-E57B-4CC0-8CDD-70AB31928465}"/>
              </a:ext>
            </a:extLst>
          </p:cNvPr>
          <p:cNvGrpSpPr/>
          <p:nvPr/>
        </p:nvGrpSpPr>
        <p:grpSpPr>
          <a:xfrm rot="19333477">
            <a:off x="9262383" y="386856"/>
            <a:ext cx="3544770" cy="252701"/>
            <a:chOff x="839676" y="3936019"/>
            <a:chExt cx="6178123" cy="629025"/>
          </a:xfrm>
          <a:effectLst>
            <a:outerShdw blurRad="50800" dist="38100" dir="5400000" algn="t" rotWithShape="0">
              <a:prstClr val="black">
                <a:alpha val="40000"/>
              </a:prstClr>
            </a:outerShdw>
          </a:effectLst>
        </p:grpSpPr>
        <p:sp>
          <p:nvSpPr>
            <p:cNvPr id="55" name="Rectangle 5">
              <a:extLst>
                <a:ext uri="{FF2B5EF4-FFF2-40B4-BE49-F238E27FC236}">
                  <a16:creationId xmlns:a16="http://schemas.microsoft.com/office/drawing/2014/main" xmlns="" id="{671BDF03-7B0C-4E0D-9DAF-CE4D6142C6B1}"/>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6">
              <a:extLst>
                <a:ext uri="{FF2B5EF4-FFF2-40B4-BE49-F238E27FC236}">
                  <a16:creationId xmlns:a16="http://schemas.microsoft.com/office/drawing/2014/main" xmlns="" id="{180BDE9F-C666-49FD-A9B6-ABAA2C734F2B}"/>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7">
              <a:extLst>
                <a:ext uri="{FF2B5EF4-FFF2-40B4-BE49-F238E27FC236}">
                  <a16:creationId xmlns:a16="http://schemas.microsoft.com/office/drawing/2014/main" xmlns="" id="{F9853E93-6F65-4023-92F0-6B1D1B50C134}"/>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53000">
                  <a:schemeClr val="bg1">
                    <a:lumMod val="75000"/>
                  </a:schemeClr>
                </a:gs>
                <a:gs pos="34000">
                  <a:schemeClr val="bg1">
                    <a:lumMod val="50000"/>
                  </a:schemeClr>
                </a:gs>
                <a:gs pos="72000">
                  <a:schemeClr val="bg1">
                    <a:lumMod val="5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1">
              <a:extLst>
                <a:ext uri="{FF2B5EF4-FFF2-40B4-BE49-F238E27FC236}">
                  <a16:creationId xmlns:a16="http://schemas.microsoft.com/office/drawing/2014/main" xmlns="" id="{D22A29DD-41F2-4924-A27F-0A0F88E5A2E9}"/>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83000">
                  <a:srgbClr val="585858"/>
                </a:gs>
                <a:gs pos="12000">
                  <a:srgbClr val="96969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2">
              <a:extLst>
                <a:ext uri="{FF2B5EF4-FFF2-40B4-BE49-F238E27FC236}">
                  <a16:creationId xmlns:a16="http://schemas.microsoft.com/office/drawing/2014/main" xmlns="" id="{F48957E7-9A40-49E9-9727-9BF6DBD5C79A}"/>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100000">
                  <a:srgbClr val="5F5F5F"/>
                </a:gs>
                <a:gs pos="0">
                  <a:srgbClr val="969696"/>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3">
              <a:extLst>
                <a:ext uri="{FF2B5EF4-FFF2-40B4-BE49-F238E27FC236}">
                  <a16:creationId xmlns:a16="http://schemas.microsoft.com/office/drawing/2014/main" xmlns="" id="{35927935-1B51-4861-992A-9524927AB025}"/>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B2B2B2"/>
                </a:gs>
                <a:gs pos="96000">
                  <a:srgbClr val="6F6F6F"/>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4">
              <a:extLst>
                <a:ext uri="{FF2B5EF4-FFF2-40B4-BE49-F238E27FC236}">
                  <a16:creationId xmlns:a16="http://schemas.microsoft.com/office/drawing/2014/main" xmlns="" id="{6AD61E41-290B-4DF5-A47A-BEAD2AB05014}"/>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969696"/>
                </a:gs>
                <a:gs pos="99000">
                  <a:srgbClr val="5F5F5F"/>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5">
              <a:extLst>
                <a:ext uri="{FF2B5EF4-FFF2-40B4-BE49-F238E27FC236}">
                  <a16:creationId xmlns:a16="http://schemas.microsoft.com/office/drawing/2014/main" xmlns="" id="{28DAC145-2BEA-4184-A1B8-90DCA7CBDA1A}"/>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6">
              <a:extLst>
                <a:ext uri="{FF2B5EF4-FFF2-40B4-BE49-F238E27FC236}">
                  <a16:creationId xmlns:a16="http://schemas.microsoft.com/office/drawing/2014/main" xmlns="" id="{6851C218-8A60-4FB0-883A-C92E640970EC}"/>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9">
              <a:extLst>
                <a:ext uri="{FF2B5EF4-FFF2-40B4-BE49-F238E27FC236}">
                  <a16:creationId xmlns:a16="http://schemas.microsoft.com/office/drawing/2014/main" xmlns="" id="{DB424DE1-AA53-46B5-A595-65EDD2306B7D}"/>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3">
              <a:extLst>
                <a:ext uri="{FF2B5EF4-FFF2-40B4-BE49-F238E27FC236}">
                  <a16:creationId xmlns:a16="http://schemas.microsoft.com/office/drawing/2014/main" xmlns="" id="{AC6CC5B8-9623-40F2-BBCB-51262F2F9B9F}"/>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4">
              <a:extLst>
                <a:ext uri="{FF2B5EF4-FFF2-40B4-BE49-F238E27FC236}">
                  <a16:creationId xmlns:a16="http://schemas.microsoft.com/office/drawing/2014/main" xmlns="" id="{3CDC7A0D-4FEB-40BE-9095-DAEAAFD3064F}"/>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5">
              <a:extLst>
                <a:ext uri="{FF2B5EF4-FFF2-40B4-BE49-F238E27FC236}">
                  <a16:creationId xmlns:a16="http://schemas.microsoft.com/office/drawing/2014/main" xmlns="" id="{70215103-2DE0-46BE-8CE4-2D722749B3EC}"/>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6">
              <a:extLst>
                <a:ext uri="{FF2B5EF4-FFF2-40B4-BE49-F238E27FC236}">
                  <a16:creationId xmlns:a16="http://schemas.microsoft.com/office/drawing/2014/main" xmlns="" id="{142D4A04-4454-4222-87CF-7D955E026948}"/>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30">
              <a:extLst>
                <a:ext uri="{FF2B5EF4-FFF2-40B4-BE49-F238E27FC236}">
                  <a16:creationId xmlns:a16="http://schemas.microsoft.com/office/drawing/2014/main" xmlns="" id="{FF4B6F08-FEDD-43B5-8CC8-55937BB3E2D3}"/>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4D4D4D"/>
                </a:gs>
                <a:gs pos="100000">
                  <a:srgbClr val="5F5F5F"/>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Pencil">
            <a:extLst>
              <a:ext uri="{FF2B5EF4-FFF2-40B4-BE49-F238E27FC236}">
                <a16:creationId xmlns:a16="http://schemas.microsoft.com/office/drawing/2014/main" xmlns="" id="{797B4DDC-9365-4A3B-961E-418FB94D2821}"/>
              </a:ext>
            </a:extLst>
          </p:cNvPr>
          <p:cNvGrpSpPr/>
          <p:nvPr/>
        </p:nvGrpSpPr>
        <p:grpSpPr>
          <a:xfrm rot="20322902">
            <a:off x="10099464" y="1487795"/>
            <a:ext cx="3548455" cy="248475"/>
            <a:chOff x="839676" y="3936019"/>
            <a:chExt cx="6178123" cy="629025"/>
          </a:xfrm>
          <a:effectLst>
            <a:outerShdw blurRad="50800" dist="38100" dir="5400000" algn="t" rotWithShape="0">
              <a:prstClr val="black">
                <a:alpha val="40000"/>
              </a:prstClr>
            </a:outerShdw>
          </a:effectLst>
        </p:grpSpPr>
        <p:sp>
          <p:nvSpPr>
            <p:cNvPr id="40" name="Rectangle 5">
              <a:extLst>
                <a:ext uri="{FF2B5EF4-FFF2-40B4-BE49-F238E27FC236}">
                  <a16:creationId xmlns:a16="http://schemas.microsoft.com/office/drawing/2014/main" xmlns="" id="{399A13A9-5CE5-4842-A63D-6C06AC0BCD41}"/>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6">
              <a:extLst>
                <a:ext uri="{FF2B5EF4-FFF2-40B4-BE49-F238E27FC236}">
                  <a16:creationId xmlns:a16="http://schemas.microsoft.com/office/drawing/2014/main" xmlns="" id="{D381B81E-CC25-48D8-81B9-9AF87FB6355C}"/>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
              <a:extLst>
                <a:ext uri="{FF2B5EF4-FFF2-40B4-BE49-F238E27FC236}">
                  <a16:creationId xmlns:a16="http://schemas.microsoft.com/office/drawing/2014/main" xmlns="" id="{CB91C84D-42DA-4A4D-93F6-AA30C7FAACCE}"/>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53000">
                  <a:srgbClr val="A9A9A9"/>
                </a:gs>
                <a:gs pos="34000">
                  <a:srgbClr val="262626"/>
                </a:gs>
                <a:gs pos="72000">
                  <a:srgbClr val="26262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1">
              <a:extLst>
                <a:ext uri="{FF2B5EF4-FFF2-40B4-BE49-F238E27FC236}">
                  <a16:creationId xmlns:a16="http://schemas.microsoft.com/office/drawing/2014/main" xmlns="" id="{3CA08191-124F-4EF3-88DF-A0F40A0BA950}"/>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83000">
                  <a:srgbClr val="2C2C2C"/>
                </a:gs>
                <a:gs pos="12000">
                  <a:srgbClr val="4D4D4D"/>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2">
              <a:extLst>
                <a:ext uri="{FF2B5EF4-FFF2-40B4-BE49-F238E27FC236}">
                  <a16:creationId xmlns:a16="http://schemas.microsoft.com/office/drawing/2014/main" xmlns="" id="{B6F2CFCC-25F8-447A-9F59-FEFF94BEDA71}"/>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100000">
                  <a:srgbClr val="1C1C1C"/>
                </a:gs>
                <a:gs pos="0">
                  <a:srgbClr val="4D4D4D"/>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3">
              <a:extLst>
                <a:ext uri="{FF2B5EF4-FFF2-40B4-BE49-F238E27FC236}">
                  <a16:creationId xmlns:a16="http://schemas.microsoft.com/office/drawing/2014/main" xmlns="" id="{BDD737A4-5E57-46F1-94D2-1AF59BCD959D}"/>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5F5F5F"/>
                </a:gs>
                <a:gs pos="96000">
                  <a:srgbClr val="4F4F4F"/>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4">
              <a:extLst>
                <a:ext uri="{FF2B5EF4-FFF2-40B4-BE49-F238E27FC236}">
                  <a16:creationId xmlns:a16="http://schemas.microsoft.com/office/drawing/2014/main" xmlns="" id="{67637FD9-B62A-400A-AB13-694A4FB37226}"/>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4D4D4D"/>
                </a:gs>
                <a:gs pos="99000">
                  <a:srgbClr val="1C1C1C"/>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
              <a:extLst>
                <a:ext uri="{FF2B5EF4-FFF2-40B4-BE49-F238E27FC236}">
                  <a16:creationId xmlns:a16="http://schemas.microsoft.com/office/drawing/2014/main" xmlns="" id="{B510FB14-0896-4412-B8BC-30085CBBA389}"/>
                </a:ext>
              </a:extLst>
            </p:cNvPr>
            <p:cNvSpPr>
              <a:spLocks/>
            </p:cNvSpPr>
            <p:nvPr/>
          </p:nvSpPr>
          <p:spPr bwMode="auto">
            <a:xfrm>
              <a:off x="1468614" y="4381271"/>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6">
              <a:extLst>
                <a:ext uri="{FF2B5EF4-FFF2-40B4-BE49-F238E27FC236}">
                  <a16:creationId xmlns:a16="http://schemas.microsoft.com/office/drawing/2014/main" xmlns="" id="{8C137BAE-1E13-4D99-8D98-CA4A0611A39A}"/>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9">
              <a:extLst>
                <a:ext uri="{FF2B5EF4-FFF2-40B4-BE49-F238E27FC236}">
                  <a16:creationId xmlns:a16="http://schemas.microsoft.com/office/drawing/2014/main" xmlns="" id="{8DCAB44B-E0DC-4B7E-B768-2792D859A45E}"/>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3">
              <a:extLst>
                <a:ext uri="{FF2B5EF4-FFF2-40B4-BE49-F238E27FC236}">
                  <a16:creationId xmlns:a16="http://schemas.microsoft.com/office/drawing/2014/main" xmlns="" id="{13A60A71-DEB9-4C7F-9A08-632F781C9A33}"/>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4">
              <a:extLst>
                <a:ext uri="{FF2B5EF4-FFF2-40B4-BE49-F238E27FC236}">
                  <a16:creationId xmlns:a16="http://schemas.microsoft.com/office/drawing/2014/main" xmlns="" id="{15B75E22-FC89-475F-A03C-DAFE55438492}"/>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5">
              <a:extLst>
                <a:ext uri="{FF2B5EF4-FFF2-40B4-BE49-F238E27FC236}">
                  <a16:creationId xmlns:a16="http://schemas.microsoft.com/office/drawing/2014/main" xmlns="" id="{CFBDEC5E-CE53-442C-9391-C582035FA287}"/>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26">
              <a:extLst>
                <a:ext uri="{FF2B5EF4-FFF2-40B4-BE49-F238E27FC236}">
                  <a16:creationId xmlns:a16="http://schemas.microsoft.com/office/drawing/2014/main" xmlns="" id="{65CDA5C7-A440-4E48-AB52-A45AABCA49B0}"/>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30">
              <a:extLst>
                <a:ext uri="{FF2B5EF4-FFF2-40B4-BE49-F238E27FC236}">
                  <a16:creationId xmlns:a16="http://schemas.microsoft.com/office/drawing/2014/main" xmlns="" id="{60333779-C171-4F2D-B804-75805B8B6F4C}"/>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080808"/>
                </a:gs>
                <a:gs pos="100000">
                  <a:srgbClr val="1C1C1C"/>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1" name="glasses">
            <a:extLst>
              <a:ext uri="{FF2B5EF4-FFF2-40B4-BE49-F238E27FC236}">
                <a16:creationId xmlns:a16="http://schemas.microsoft.com/office/drawing/2014/main" xmlns="" id="{80769A19-EE18-42A7-95C5-9676B1A34BBA}"/>
              </a:ext>
            </a:extLst>
          </p:cNvPr>
          <p:cNvGrpSpPr>
            <a:grpSpLocks noChangeAspect="1"/>
          </p:cNvGrpSpPr>
          <p:nvPr/>
        </p:nvGrpSpPr>
        <p:grpSpPr bwMode="auto">
          <a:xfrm rot="21183866">
            <a:off x="2540276" y="5665859"/>
            <a:ext cx="2397187" cy="745334"/>
            <a:chOff x="2753" y="3365"/>
            <a:chExt cx="2097" cy="652"/>
          </a:xfrm>
        </p:grpSpPr>
        <p:sp>
          <p:nvSpPr>
            <p:cNvPr id="182" name="AutoShape 12">
              <a:extLst>
                <a:ext uri="{FF2B5EF4-FFF2-40B4-BE49-F238E27FC236}">
                  <a16:creationId xmlns:a16="http://schemas.microsoft.com/office/drawing/2014/main" xmlns="" id="{F14E1694-B4C3-4E81-9CB5-5E50D1A39E52}"/>
                </a:ext>
              </a:extLst>
            </p:cNvPr>
            <p:cNvSpPr>
              <a:spLocks noChangeAspect="1" noChangeArrowheads="1" noTextEdit="1"/>
            </p:cNvSpPr>
            <p:nvPr/>
          </p:nvSpPr>
          <p:spPr bwMode="auto">
            <a:xfrm>
              <a:off x="2753" y="3365"/>
              <a:ext cx="209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4">
              <a:extLst>
                <a:ext uri="{FF2B5EF4-FFF2-40B4-BE49-F238E27FC236}">
                  <a16:creationId xmlns:a16="http://schemas.microsoft.com/office/drawing/2014/main" xmlns="" id="{2B2CF108-3680-4942-8B7F-449E2A96654C}"/>
                </a:ext>
              </a:extLst>
            </p:cNvPr>
            <p:cNvSpPr>
              <a:spLocks/>
            </p:cNvSpPr>
            <p:nvPr/>
          </p:nvSpPr>
          <p:spPr bwMode="auto">
            <a:xfrm>
              <a:off x="2736" y="3466"/>
              <a:ext cx="2025" cy="475"/>
            </a:xfrm>
            <a:custGeom>
              <a:avLst/>
              <a:gdLst>
                <a:gd name="T0" fmla="*/ 2635 w 2659"/>
                <a:gd name="T1" fmla="*/ 22 h 623"/>
                <a:gd name="T2" fmla="*/ 2013 w 2659"/>
                <a:gd name="T3" fmla="*/ 0 h 623"/>
                <a:gd name="T4" fmla="*/ 1000 w 2659"/>
                <a:gd name="T5" fmla="*/ 42 h 623"/>
                <a:gd name="T6" fmla="*/ 565 w 2659"/>
                <a:gd name="T7" fmla="*/ 178 h 623"/>
                <a:gd name="T8" fmla="*/ 66 w 2659"/>
                <a:gd name="T9" fmla="*/ 477 h 623"/>
                <a:gd name="T10" fmla="*/ 128 w 2659"/>
                <a:gd name="T11" fmla="*/ 619 h 623"/>
                <a:gd name="T12" fmla="*/ 392 w 2659"/>
                <a:gd name="T13" fmla="*/ 465 h 623"/>
                <a:gd name="T14" fmla="*/ 779 w 2659"/>
                <a:gd name="T15" fmla="*/ 184 h 623"/>
                <a:gd name="T16" fmla="*/ 1193 w 2659"/>
                <a:gd name="T17" fmla="*/ 186 h 623"/>
                <a:gd name="T18" fmla="*/ 1980 w 2659"/>
                <a:gd name="T19" fmla="*/ 202 h 623"/>
                <a:gd name="T20" fmla="*/ 2659 w 2659"/>
                <a:gd name="T21" fmla="*/ 170 h 623"/>
                <a:gd name="T22" fmla="*/ 2635 w 2659"/>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9" h="623">
                  <a:moveTo>
                    <a:pt x="2635" y="22"/>
                  </a:moveTo>
                  <a:cubicBezTo>
                    <a:pt x="2635" y="22"/>
                    <a:pt x="2343" y="0"/>
                    <a:pt x="2013" y="0"/>
                  </a:cubicBezTo>
                  <a:cubicBezTo>
                    <a:pt x="1683" y="1"/>
                    <a:pt x="1209" y="22"/>
                    <a:pt x="1000" y="42"/>
                  </a:cubicBezTo>
                  <a:cubicBezTo>
                    <a:pt x="791" y="62"/>
                    <a:pt x="707" y="97"/>
                    <a:pt x="565" y="178"/>
                  </a:cubicBezTo>
                  <a:cubicBezTo>
                    <a:pt x="423" y="260"/>
                    <a:pt x="131" y="411"/>
                    <a:pt x="66" y="477"/>
                  </a:cubicBezTo>
                  <a:cubicBezTo>
                    <a:pt x="1" y="544"/>
                    <a:pt x="0" y="614"/>
                    <a:pt x="128" y="619"/>
                  </a:cubicBezTo>
                  <a:cubicBezTo>
                    <a:pt x="255" y="623"/>
                    <a:pt x="327" y="527"/>
                    <a:pt x="392" y="465"/>
                  </a:cubicBezTo>
                  <a:cubicBezTo>
                    <a:pt x="457" y="402"/>
                    <a:pt x="670" y="211"/>
                    <a:pt x="779" y="184"/>
                  </a:cubicBezTo>
                  <a:cubicBezTo>
                    <a:pt x="888" y="156"/>
                    <a:pt x="1045" y="152"/>
                    <a:pt x="1193" y="186"/>
                  </a:cubicBezTo>
                  <a:cubicBezTo>
                    <a:pt x="1342" y="221"/>
                    <a:pt x="1715" y="226"/>
                    <a:pt x="1980" y="202"/>
                  </a:cubicBezTo>
                  <a:cubicBezTo>
                    <a:pt x="2246" y="177"/>
                    <a:pt x="2659" y="170"/>
                    <a:pt x="2659" y="170"/>
                  </a:cubicBezTo>
                  <a:lnTo>
                    <a:pt x="2635" y="22"/>
                  </a:lnTo>
                  <a:close/>
                </a:path>
              </a:pathLst>
            </a:custGeom>
            <a:solidFill>
              <a:srgbClr val="984807"/>
            </a:solidFill>
            <a:ln>
              <a:noFill/>
            </a:ln>
            <a:effectLst>
              <a:outerShdw blurRad="381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5">
              <a:extLst>
                <a:ext uri="{FF2B5EF4-FFF2-40B4-BE49-F238E27FC236}">
                  <a16:creationId xmlns:a16="http://schemas.microsoft.com/office/drawing/2014/main" xmlns="" id="{2AABF841-EEE4-4EE4-AF9E-83EFF5E9F532}"/>
                </a:ext>
              </a:extLst>
            </p:cNvPr>
            <p:cNvSpPr>
              <a:spLocks/>
            </p:cNvSpPr>
            <p:nvPr/>
          </p:nvSpPr>
          <p:spPr bwMode="auto">
            <a:xfrm>
              <a:off x="2842" y="3466"/>
              <a:ext cx="2024" cy="475"/>
            </a:xfrm>
            <a:custGeom>
              <a:avLst/>
              <a:gdLst>
                <a:gd name="T0" fmla="*/ 24 w 2658"/>
                <a:gd name="T1" fmla="*/ 22 h 623"/>
                <a:gd name="T2" fmla="*/ 646 w 2658"/>
                <a:gd name="T3" fmla="*/ 1 h 623"/>
                <a:gd name="T4" fmla="*/ 1659 w 2658"/>
                <a:gd name="T5" fmla="*/ 42 h 623"/>
                <a:gd name="T6" fmla="*/ 2093 w 2658"/>
                <a:gd name="T7" fmla="*/ 178 h 623"/>
                <a:gd name="T8" fmla="*/ 2593 w 2658"/>
                <a:gd name="T9" fmla="*/ 477 h 623"/>
                <a:gd name="T10" fmla="*/ 2531 w 2658"/>
                <a:gd name="T11" fmla="*/ 619 h 623"/>
                <a:gd name="T12" fmla="*/ 2266 w 2658"/>
                <a:gd name="T13" fmla="*/ 465 h 623"/>
                <a:gd name="T14" fmla="*/ 1879 w 2658"/>
                <a:gd name="T15" fmla="*/ 184 h 623"/>
                <a:gd name="T16" fmla="*/ 1465 w 2658"/>
                <a:gd name="T17" fmla="*/ 186 h 623"/>
                <a:gd name="T18" fmla="*/ 678 w 2658"/>
                <a:gd name="T19" fmla="*/ 202 h 623"/>
                <a:gd name="T20" fmla="*/ 0 w 2658"/>
                <a:gd name="T21" fmla="*/ 170 h 623"/>
                <a:gd name="T22" fmla="*/ 24 w 2658"/>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8" h="623">
                  <a:moveTo>
                    <a:pt x="24" y="22"/>
                  </a:moveTo>
                  <a:cubicBezTo>
                    <a:pt x="24" y="22"/>
                    <a:pt x="316" y="0"/>
                    <a:pt x="646" y="1"/>
                  </a:cubicBezTo>
                  <a:cubicBezTo>
                    <a:pt x="976" y="1"/>
                    <a:pt x="1450" y="22"/>
                    <a:pt x="1659" y="42"/>
                  </a:cubicBezTo>
                  <a:cubicBezTo>
                    <a:pt x="1867" y="62"/>
                    <a:pt x="1951" y="97"/>
                    <a:pt x="2093" y="178"/>
                  </a:cubicBezTo>
                  <a:cubicBezTo>
                    <a:pt x="2236" y="260"/>
                    <a:pt x="2528" y="411"/>
                    <a:pt x="2593" y="477"/>
                  </a:cubicBezTo>
                  <a:cubicBezTo>
                    <a:pt x="2658" y="544"/>
                    <a:pt x="2658" y="614"/>
                    <a:pt x="2531" y="619"/>
                  </a:cubicBezTo>
                  <a:cubicBezTo>
                    <a:pt x="2403" y="623"/>
                    <a:pt x="2331" y="527"/>
                    <a:pt x="2266" y="465"/>
                  </a:cubicBezTo>
                  <a:cubicBezTo>
                    <a:pt x="2201" y="402"/>
                    <a:pt x="1988" y="211"/>
                    <a:pt x="1879" y="184"/>
                  </a:cubicBezTo>
                  <a:cubicBezTo>
                    <a:pt x="1771" y="156"/>
                    <a:pt x="1613" y="152"/>
                    <a:pt x="1465" y="186"/>
                  </a:cubicBezTo>
                  <a:cubicBezTo>
                    <a:pt x="1317" y="221"/>
                    <a:pt x="944" y="226"/>
                    <a:pt x="678" y="202"/>
                  </a:cubicBezTo>
                  <a:cubicBezTo>
                    <a:pt x="412" y="178"/>
                    <a:pt x="0" y="170"/>
                    <a:pt x="0" y="170"/>
                  </a:cubicBezTo>
                  <a:lnTo>
                    <a:pt x="24" y="22"/>
                  </a:lnTo>
                  <a:close/>
                </a:path>
              </a:pathLst>
            </a:custGeom>
            <a:solidFill>
              <a:schemeClr val="accent6">
                <a:lumMod val="50000"/>
              </a:schemeClr>
            </a:solidFill>
            <a:ln>
              <a:noFill/>
            </a:ln>
            <a:effectLst>
              <a:outerShdw blurRad="508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6">
              <a:extLst>
                <a:ext uri="{FF2B5EF4-FFF2-40B4-BE49-F238E27FC236}">
                  <a16:creationId xmlns:a16="http://schemas.microsoft.com/office/drawing/2014/main" xmlns="" id="{4F15FA66-64AB-446B-B4B1-726F8EA6827E}"/>
                </a:ext>
              </a:extLst>
            </p:cNvPr>
            <p:cNvSpPr>
              <a:spLocks noEditPoints="1"/>
            </p:cNvSpPr>
            <p:nvPr/>
          </p:nvSpPr>
          <p:spPr bwMode="auto">
            <a:xfrm>
              <a:off x="2895" y="3364"/>
              <a:ext cx="1790" cy="642"/>
            </a:xfrm>
            <a:custGeom>
              <a:avLst/>
              <a:gdLst>
                <a:gd name="T0" fmla="*/ 2350 w 2350"/>
                <a:gd name="T1" fmla="*/ 28 h 842"/>
                <a:gd name="T2" fmla="*/ 1675 w 2350"/>
                <a:gd name="T3" fmla="*/ 834 h 842"/>
                <a:gd name="T4" fmla="*/ 1538 w 2350"/>
                <a:gd name="T5" fmla="*/ 781 h 842"/>
                <a:gd name="T6" fmla="*/ 1402 w 2350"/>
                <a:gd name="T7" fmla="*/ 629 h 842"/>
                <a:gd name="T8" fmla="*/ 1927 w 2350"/>
                <a:gd name="T9" fmla="*/ 2 h 842"/>
                <a:gd name="T10" fmla="*/ 2010 w 2350"/>
                <a:gd name="T11" fmla="*/ 0 h 842"/>
                <a:gd name="T12" fmla="*/ 2350 w 2350"/>
                <a:gd name="T13" fmla="*/ 28 h 842"/>
                <a:gd name="T14" fmla="*/ 553 w 2350"/>
                <a:gd name="T15" fmla="*/ 7 h 842"/>
                <a:gd name="T16" fmla="*/ 0 w 2350"/>
                <a:gd name="T17" fmla="*/ 667 h 842"/>
                <a:gd name="T18" fmla="*/ 299 w 2350"/>
                <a:gd name="T19" fmla="*/ 842 h 842"/>
                <a:gd name="T20" fmla="*/ 943 w 2350"/>
                <a:gd name="T21" fmla="*/ 74 h 842"/>
                <a:gd name="T22" fmla="*/ 553 w 2350"/>
                <a:gd name="T23" fmla="*/ 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0" h="842">
                  <a:moveTo>
                    <a:pt x="2350" y="28"/>
                  </a:moveTo>
                  <a:cubicBezTo>
                    <a:pt x="1675" y="834"/>
                    <a:pt x="1675" y="834"/>
                    <a:pt x="1675" y="834"/>
                  </a:cubicBezTo>
                  <a:cubicBezTo>
                    <a:pt x="1618" y="822"/>
                    <a:pt x="1570" y="804"/>
                    <a:pt x="1538" y="781"/>
                  </a:cubicBezTo>
                  <a:cubicBezTo>
                    <a:pt x="1477" y="735"/>
                    <a:pt x="1435" y="684"/>
                    <a:pt x="1402" y="629"/>
                  </a:cubicBezTo>
                  <a:cubicBezTo>
                    <a:pt x="1927" y="2"/>
                    <a:pt x="1927" y="2"/>
                    <a:pt x="1927" y="2"/>
                  </a:cubicBezTo>
                  <a:cubicBezTo>
                    <a:pt x="1954" y="1"/>
                    <a:pt x="1982" y="0"/>
                    <a:pt x="2010" y="0"/>
                  </a:cubicBezTo>
                  <a:cubicBezTo>
                    <a:pt x="2166" y="1"/>
                    <a:pt x="2276" y="15"/>
                    <a:pt x="2350" y="28"/>
                  </a:cubicBezTo>
                  <a:close/>
                  <a:moveTo>
                    <a:pt x="553" y="7"/>
                  </a:moveTo>
                  <a:cubicBezTo>
                    <a:pt x="0" y="667"/>
                    <a:pt x="0" y="667"/>
                    <a:pt x="0" y="667"/>
                  </a:cubicBezTo>
                  <a:cubicBezTo>
                    <a:pt x="45" y="755"/>
                    <a:pt x="146" y="816"/>
                    <a:pt x="299" y="842"/>
                  </a:cubicBezTo>
                  <a:cubicBezTo>
                    <a:pt x="943" y="74"/>
                    <a:pt x="943" y="74"/>
                    <a:pt x="943" y="74"/>
                  </a:cubicBezTo>
                  <a:cubicBezTo>
                    <a:pt x="867" y="54"/>
                    <a:pt x="733" y="21"/>
                    <a:pt x="553" y="7"/>
                  </a:cubicBezTo>
                  <a:close/>
                </a:path>
              </a:pathLst>
            </a:custGeom>
            <a:solidFill>
              <a:srgbClr val="FFFFFF">
                <a:alpha val="1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7">
              <a:extLst>
                <a:ext uri="{FF2B5EF4-FFF2-40B4-BE49-F238E27FC236}">
                  <a16:creationId xmlns:a16="http://schemas.microsoft.com/office/drawing/2014/main" xmlns="" id="{2EB2F576-7DE9-44B4-9C78-F674C1245340}"/>
                </a:ext>
              </a:extLst>
            </p:cNvPr>
            <p:cNvSpPr>
              <a:spLocks noEditPoints="1"/>
            </p:cNvSpPr>
            <p:nvPr/>
          </p:nvSpPr>
          <p:spPr bwMode="auto">
            <a:xfrm>
              <a:off x="2780" y="3364"/>
              <a:ext cx="2043" cy="664"/>
            </a:xfrm>
            <a:custGeom>
              <a:avLst/>
              <a:gdLst>
                <a:gd name="T0" fmla="*/ 2682 w 2683"/>
                <a:gd name="T1" fmla="*/ 181 h 871"/>
                <a:gd name="T2" fmla="*/ 2677 w 2683"/>
                <a:gd name="T3" fmla="*/ 114 h 871"/>
                <a:gd name="T4" fmla="*/ 2628 w 2683"/>
                <a:gd name="T5" fmla="*/ 59 h 871"/>
                <a:gd name="T6" fmla="*/ 2162 w 2683"/>
                <a:gd name="T7" fmla="*/ 1 h 871"/>
                <a:gd name="T8" fmla="*/ 1562 w 2683"/>
                <a:gd name="T9" fmla="*/ 82 h 871"/>
                <a:gd name="T10" fmla="*/ 1342 w 2683"/>
                <a:gd name="T11" fmla="*/ 141 h 871"/>
                <a:gd name="T12" fmla="*/ 1122 w 2683"/>
                <a:gd name="T13" fmla="*/ 82 h 871"/>
                <a:gd name="T14" fmla="*/ 521 w 2683"/>
                <a:gd name="T15" fmla="*/ 1 h 871"/>
                <a:gd name="T16" fmla="*/ 56 w 2683"/>
                <a:gd name="T17" fmla="*/ 59 h 871"/>
                <a:gd name="T18" fmla="*/ 7 w 2683"/>
                <a:gd name="T19" fmla="*/ 114 h 871"/>
                <a:gd name="T20" fmla="*/ 2 w 2683"/>
                <a:gd name="T21" fmla="*/ 181 h 871"/>
                <a:gd name="T22" fmla="*/ 19 w 2683"/>
                <a:gd name="T23" fmla="*/ 235 h 871"/>
                <a:gd name="T24" fmla="*/ 56 w 2683"/>
                <a:gd name="T25" fmla="*/ 334 h 871"/>
                <a:gd name="T26" fmla="*/ 145 w 2683"/>
                <a:gd name="T27" fmla="*/ 652 h 871"/>
                <a:gd name="T28" fmla="*/ 456 w 2683"/>
                <a:gd name="T29" fmla="*/ 844 h 871"/>
                <a:gd name="T30" fmla="*/ 994 w 2683"/>
                <a:gd name="T31" fmla="*/ 782 h 871"/>
                <a:gd name="T32" fmla="*/ 1184 w 2683"/>
                <a:gd name="T33" fmla="*/ 516 h 871"/>
                <a:gd name="T34" fmla="*/ 1271 w 2683"/>
                <a:gd name="T35" fmla="*/ 306 h 871"/>
                <a:gd name="T36" fmla="*/ 1342 w 2683"/>
                <a:gd name="T37" fmla="*/ 292 h 871"/>
                <a:gd name="T38" fmla="*/ 1412 w 2683"/>
                <a:gd name="T39" fmla="*/ 306 h 871"/>
                <a:gd name="T40" fmla="*/ 1500 w 2683"/>
                <a:gd name="T41" fmla="*/ 516 h 871"/>
                <a:gd name="T42" fmla="*/ 1690 w 2683"/>
                <a:gd name="T43" fmla="*/ 782 h 871"/>
                <a:gd name="T44" fmla="*/ 2228 w 2683"/>
                <a:gd name="T45" fmla="*/ 844 h 871"/>
                <a:gd name="T46" fmla="*/ 2539 w 2683"/>
                <a:gd name="T47" fmla="*/ 652 h 871"/>
                <a:gd name="T48" fmla="*/ 2628 w 2683"/>
                <a:gd name="T49" fmla="*/ 334 h 871"/>
                <a:gd name="T50" fmla="*/ 2665 w 2683"/>
                <a:gd name="T51" fmla="*/ 235 h 871"/>
                <a:gd name="T52" fmla="*/ 2682 w 2683"/>
                <a:gd name="T53" fmla="*/ 181 h 871"/>
                <a:gd name="T54" fmla="*/ 1046 w 2683"/>
                <a:gd name="T55" fmla="*/ 629 h 871"/>
                <a:gd name="T56" fmla="*/ 767 w 2683"/>
                <a:gd name="T57" fmla="*/ 773 h 871"/>
                <a:gd name="T58" fmla="*/ 397 w 2683"/>
                <a:gd name="T59" fmla="*/ 748 h 871"/>
                <a:gd name="T60" fmla="*/ 192 w 2683"/>
                <a:gd name="T61" fmla="*/ 555 h 871"/>
                <a:gd name="T62" fmla="*/ 160 w 2683"/>
                <a:gd name="T63" fmla="*/ 265 h 871"/>
                <a:gd name="T64" fmla="*/ 311 w 2683"/>
                <a:gd name="T65" fmla="*/ 99 h 871"/>
                <a:gd name="T66" fmla="*/ 701 w 2683"/>
                <a:gd name="T67" fmla="*/ 67 h 871"/>
                <a:gd name="T68" fmla="*/ 1083 w 2683"/>
                <a:gd name="T69" fmla="*/ 161 h 871"/>
                <a:gd name="T70" fmla="*/ 1162 w 2683"/>
                <a:gd name="T71" fmla="*/ 329 h 871"/>
                <a:gd name="T72" fmla="*/ 1046 w 2683"/>
                <a:gd name="T73" fmla="*/ 629 h 871"/>
                <a:gd name="T74" fmla="*/ 2492 w 2683"/>
                <a:gd name="T75" fmla="*/ 555 h 871"/>
                <a:gd name="T76" fmla="*/ 2287 w 2683"/>
                <a:gd name="T77" fmla="*/ 748 h 871"/>
                <a:gd name="T78" fmla="*/ 1917 w 2683"/>
                <a:gd name="T79" fmla="*/ 773 h 871"/>
                <a:gd name="T80" fmla="*/ 1638 w 2683"/>
                <a:gd name="T81" fmla="*/ 629 h 871"/>
                <a:gd name="T82" fmla="*/ 1522 w 2683"/>
                <a:gd name="T83" fmla="*/ 329 h 871"/>
                <a:gd name="T84" fmla="*/ 1601 w 2683"/>
                <a:gd name="T85" fmla="*/ 161 h 871"/>
                <a:gd name="T86" fmla="*/ 1982 w 2683"/>
                <a:gd name="T87" fmla="*/ 67 h 871"/>
                <a:gd name="T88" fmla="*/ 2372 w 2683"/>
                <a:gd name="T89" fmla="*/ 99 h 871"/>
                <a:gd name="T90" fmla="*/ 2524 w 2683"/>
                <a:gd name="T91" fmla="*/ 265 h 871"/>
                <a:gd name="T92" fmla="*/ 2492 w 2683"/>
                <a:gd name="T93" fmla="*/ 55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3" h="871">
                  <a:moveTo>
                    <a:pt x="2682" y="181"/>
                  </a:moveTo>
                  <a:cubicBezTo>
                    <a:pt x="2680" y="165"/>
                    <a:pt x="2677" y="148"/>
                    <a:pt x="2677" y="114"/>
                  </a:cubicBezTo>
                  <a:cubicBezTo>
                    <a:pt x="2677" y="80"/>
                    <a:pt x="2667" y="67"/>
                    <a:pt x="2628" y="59"/>
                  </a:cubicBezTo>
                  <a:cubicBezTo>
                    <a:pt x="2589" y="50"/>
                    <a:pt x="2461" y="3"/>
                    <a:pt x="2162" y="1"/>
                  </a:cubicBezTo>
                  <a:cubicBezTo>
                    <a:pt x="1863" y="0"/>
                    <a:pt x="1648" y="59"/>
                    <a:pt x="1562" y="82"/>
                  </a:cubicBezTo>
                  <a:cubicBezTo>
                    <a:pt x="1476" y="106"/>
                    <a:pt x="1391" y="141"/>
                    <a:pt x="1342" y="141"/>
                  </a:cubicBezTo>
                  <a:cubicBezTo>
                    <a:pt x="1293" y="141"/>
                    <a:pt x="1207" y="106"/>
                    <a:pt x="1122" y="82"/>
                  </a:cubicBezTo>
                  <a:cubicBezTo>
                    <a:pt x="1036" y="59"/>
                    <a:pt x="821" y="0"/>
                    <a:pt x="521" y="1"/>
                  </a:cubicBezTo>
                  <a:cubicBezTo>
                    <a:pt x="222" y="3"/>
                    <a:pt x="94" y="50"/>
                    <a:pt x="56" y="59"/>
                  </a:cubicBezTo>
                  <a:cubicBezTo>
                    <a:pt x="17" y="67"/>
                    <a:pt x="7" y="81"/>
                    <a:pt x="7" y="114"/>
                  </a:cubicBezTo>
                  <a:cubicBezTo>
                    <a:pt x="7" y="148"/>
                    <a:pt x="4" y="165"/>
                    <a:pt x="2" y="181"/>
                  </a:cubicBezTo>
                  <a:cubicBezTo>
                    <a:pt x="0" y="198"/>
                    <a:pt x="4" y="210"/>
                    <a:pt x="19" y="235"/>
                  </a:cubicBezTo>
                  <a:cubicBezTo>
                    <a:pt x="34" y="260"/>
                    <a:pt x="41" y="284"/>
                    <a:pt x="56" y="334"/>
                  </a:cubicBezTo>
                  <a:cubicBezTo>
                    <a:pt x="71" y="385"/>
                    <a:pt x="104" y="555"/>
                    <a:pt x="145" y="652"/>
                  </a:cubicBezTo>
                  <a:cubicBezTo>
                    <a:pt x="185" y="750"/>
                    <a:pt x="291" y="817"/>
                    <a:pt x="456" y="844"/>
                  </a:cubicBezTo>
                  <a:cubicBezTo>
                    <a:pt x="621" y="871"/>
                    <a:pt x="893" y="857"/>
                    <a:pt x="994" y="782"/>
                  </a:cubicBezTo>
                  <a:cubicBezTo>
                    <a:pt x="1095" y="706"/>
                    <a:pt x="1145" y="615"/>
                    <a:pt x="1184" y="516"/>
                  </a:cubicBezTo>
                  <a:cubicBezTo>
                    <a:pt x="1222" y="417"/>
                    <a:pt x="1246" y="319"/>
                    <a:pt x="1271" y="306"/>
                  </a:cubicBezTo>
                  <a:cubicBezTo>
                    <a:pt x="1296" y="292"/>
                    <a:pt x="1328" y="292"/>
                    <a:pt x="1342" y="292"/>
                  </a:cubicBezTo>
                  <a:cubicBezTo>
                    <a:pt x="1355" y="292"/>
                    <a:pt x="1387" y="292"/>
                    <a:pt x="1412" y="306"/>
                  </a:cubicBezTo>
                  <a:cubicBezTo>
                    <a:pt x="1438" y="319"/>
                    <a:pt x="1461" y="417"/>
                    <a:pt x="1500" y="516"/>
                  </a:cubicBezTo>
                  <a:cubicBezTo>
                    <a:pt x="1539" y="615"/>
                    <a:pt x="1589" y="706"/>
                    <a:pt x="1690" y="782"/>
                  </a:cubicBezTo>
                  <a:cubicBezTo>
                    <a:pt x="1791" y="857"/>
                    <a:pt x="2063" y="871"/>
                    <a:pt x="2228" y="844"/>
                  </a:cubicBezTo>
                  <a:cubicBezTo>
                    <a:pt x="2393" y="817"/>
                    <a:pt x="2498" y="750"/>
                    <a:pt x="2539" y="652"/>
                  </a:cubicBezTo>
                  <a:cubicBezTo>
                    <a:pt x="2579" y="555"/>
                    <a:pt x="2613" y="385"/>
                    <a:pt x="2628" y="334"/>
                  </a:cubicBezTo>
                  <a:cubicBezTo>
                    <a:pt x="2643" y="284"/>
                    <a:pt x="2650" y="260"/>
                    <a:pt x="2665" y="235"/>
                  </a:cubicBezTo>
                  <a:cubicBezTo>
                    <a:pt x="2680" y="210"/>
                    <a:pt x="2683" y="198"/>
                    <a:pt x="2682" y="181"/>
                  </a:cubicBezTo>
                  <a:close/>
                  <a:moveTo>
                    <a:pt x="1046" y="629"/>
                  </a:moveTo>
                  <a:cubicBezTo>
                    <a:pt x="1006" y="687"/>
                    <a:pt x="893" y="763"/>
                    <a:pt x="767" y="773"/>
                  </a:cubicBezTo>
                  <a:cubicBezTo>
                    <a:pt x="641" y="783"/>
                    <a:pt x="501" y="783"/>
                    <a:pt x="397" y="748"/>
                  </a:cubicBezTo>
                  <a:cubicBezTo>
                    <a:pt x="293" y="713"/>
                    <a:pt x="217" y="657"/>
                    <a:pt x="192" y="555"/>
                  </a:cubicBezTo>
                  <a:cubicBezTo>
                    <a:pt x="167" y="452"/>
                    <a:pt x="153" y="368"/>
                    <a:pt x="160" y="265"/>
                  </a:cubicBezTo>
                  <a:cubicBezTo>
                    <a:pt x="165" y="181"/>
                    <a:pt x="212" y="126"/>
                    <a:pt x="311" y="99"/>
                  </a:cubicBezTo>
                  <a:cubicBezTo>
                    <a:pt x="410" y="72"/>
                    <a:pt x="587" y="59"/>
                    <a:pt x="701" y="67"/>
                  </a:cubicBezTo>
                  <a:cubicBezTo>
                    <a:pt x="816" y="75"/>
                    <a:pt x="1017" y="124"/>
                    <a:pt x="1083" y="161"/>
                  </a:cubicBezTo>
                  <a:cubicBezTo>
                    <a:pt x="1148" y="198"/>
                    <a:pt x="1162" y="262"/>
                    <a:pt x="1162" y="329"/>
                  </a:cubicBezTo>
                  <a:cubicBezTo>
                    <a:pt x="1162" y="397"/>
                    <a:pt x="1086" y="570"/>
                    <a:pt x="1046" y="629"/>
                  </a:cubicBezTo>
                  <a:close/>
                  <a:moveTo>
                    <a:pt x="2492" y="555"/>
                  </a:moveTo>
                  <a:cubicBezTo>
                    <a:pt x="2467" y="657"/>
                    <a:pt x="2391" y="713"/>
                    <a:pt x="2287" y="748"/>
                  </a:cubicBezTo>
                  <a:cubicBezTo>
                    <a:pt x="2182" y="783"/>
                    <a:pt x="2043" y="783"/>
                    <a:pt x="1917" y="773"/>
                  </a:cubicBezTo>
                  <a:cubicBezTo>
                    <a:pt x="1791" y="763"/>
                    <a:pt x="1678" y="687"/>
                    <a:pt x="1638" y="629"/>
                  </a:cubicBezTo>
                  <a:cubicBezTo>
                    <a:pt x="1597" y="570"/>
                    <a:pt x="1522" y="397"/>
                    <a:pt x="1522" y="329"/>
                  </a:cubicBezTo>
                  <a:cubicBezTo>
                    <a:pt x="1522" y="262"/>
                    <a:pt x="1535" y="198"/>
                    <a:pt x="1601" y="161"/>
                  </a:cubicBezTo>
                  <a:cubicBezTo>
                    <a:pt x="1666" y="124"/>
                    <a:pt x="1868" y="75"/>
                    <a:pt x="1982" y="67"/>
                  </a:cubicBezTo>
                  <a:cubicBezTo>
                    <a:pt x="2097" y="59"/>
                    <a:pt x="2273" y="72"/>
                    <a:pt x="2372" y="99"/>
                  </a:cubicBezTo>
                  <a:cubicBezTo>
                    <a:pt x="2472" y="126"/>
                    <a:pt x="2518" y="181"/>
                    <a:pt x="2524" y="265"/>
                  </a:cubicBezTo>
                  <a:cubicBezTo>
                    <a:pt x="2530" y="368"/>
                    <a:pt x="2517" y="452"/>
                    <a:pt x="2492" y="555"/>
                  </a:cubicBezTo>
                  <a:close/>
                </a:path>
              </a:pathLst>
            </a:custGeom>
            <a:gradFill flip="none" rotWithShape="1">
              <a:gsLst>
                <a:gs pos="51000">
                  <a:schemeClr val="tx1"/>
                </a:gs>
                <a:gs pos="95000">
                  <a:schemeClr val="tx1"/>
                </a:gs>
                <a:gs pos="64000">
                  <a:schemeClr val="tx1"/>
                </a:gs>
                <a:gs pos="63000">
                  <a:schemeClr val="tx1">
                    <a:lumMod val="75000"/>
                    <a:lumOff val="25000"/>
                  </a:schemeClr>
                </a:gs>
              </a:gsLst>
              <a:lin ang="13200000" scaled="0"/>
              <a:tileRect/>
            </a:gradFill>
            <a:ln>
              <a:noFill/>
            </a:ln>
            <a:effectLst>
              <a:outerShdw blurRad="38100" dist="152400" dir="4800000" algn="tl" rotWithShape="0">
                <a:prstClr val="black">
                  <a:alpha val="25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79" name="TextBox 278">
            <a:extLst>
              <a:ext uri="{FF2B5EF4-FFF2-40B4-BE49-F238E27FC236}">
                <a16:creationId xmlns:a16="http://schemas.microsoft.com/office/drawing/2014/main" xmlns="" id="{60D37A81-32E9-4DD9-925F-645885EA500E}"/>
              </a:ext>
            </a:extLst>
          </p:cNvPr>
          <p:cNvSpPr txBox="1"/>
          <p:nvPr/>
        </p:nvSpPr>
        <p:spPr>
          <a:xfrm>
            <a:off x="3215805" y="4896788"/>
            <a:ext cx="6506881" cy="784830"/>
          </a:xfrm>
          <a:prstGeom prst="rect">
            <a:avLst/>
          </a:prstGeom>
          <a:noFill/>
          <a:scene3d>
            <a:camera prst="orthographicFront"/>
            <a:lightRig rig="soft" dir="t"/>
          </a:scene3d>
          <a:sp3d prstMaterial="matte"/>
        </p:spPr>
        <p:txBody>
          <a:bodyPr wrap="square" rtlCol="0">
            <a:spAutoFit/>
            <a:scene3d>
              <a:camera prst="orthographicFront"/>
              <a:lightRig rig="soft" dir="t"/>
            </a:scene3d>
            <a:sp3d prstMaterial="flat">
              <a:contourClr>
                <a:schemeClr val="bg1"/>
              </a:contourClr>
            </a:sp3d>
          </a:bodyPr>
          <a:lstStyle/>
          <a:p>
            <a:pPr algn="ctr"/>
            <a:r>
              <a:rPr lang="en-US" sz="4500" spc="500" dirty="0" smtClean="0">
                <a:ln w="22225">
                  <a:noFill/>
                </a:ln>
                <a:solidFill>
                  <a:schemeClr val="accent1">
                    <a:lumMod val="40000"/>
                    <a:lumOff val="60000"/>
                  </a:schemeClr>
                </a:solidFill>
                <a:effectLst>
                  <a:outerShdw blurRad="139700" dist="38100" dir="2700000" algn="tl" rotWithShape="0">
                    <a:prstClr val="black">
                      <a:alpha val="40000"/>
                    </a:prstClr>
                  </a:outerShdw>
                </a:effectLst>
                <a:latin typeface="Franklin Gothic Demi Cond" panose="020B0706030402020204" pitchFamily="34" charset="0"/>
                <a:ea typeface="Verdana" panose="020B0604030504040204" pitchFamily="34" charset="0"/>
                <a:cs typeface="Arial" panose="020B0604020202020204" pitchFamily="34" charset="0"/>
              </a:rPr>
              <a:t>Sunday, September 8</a:t>
            </a:r>
            <a:endParaRPr lang="en-US" sz="4500" spc="500" dirty="0">
              <a:ln w="22225">
                <a:noFill/>
              </a:ln>
              <a:solidFill>
                <a:schemeClr val="accent1">
                  <a:lumMod val="40000"/>
                  <a:lumOff val="60000"/>
                </a:schemeClr>
              </a:solidFill>
              <a:effectLst>
                <a:outerShdw blurRad="139700" dist="38100" dir="2700000" algn="tl" rotWithShape="0">
                  <a:prstClr val="black">
                    <a:alpha val="40000"/>
                  </a:prstClr>
                </a:outerShdw>
              </a:effectLst>
              <a:latin typeface="Franklin Gothic Demi Cond" panose="020B07060304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7835766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2" presetClass="emph" presetSubtype="0" repeatCount="3000" fill="hold" nodeType="withEffect">
                                  <p:stCondLst>
                                    <p:cond delay="700"/>
                                  </p:stCondLst>
                                  <p:childTnLst>
                                    <p:animRot by="120000">
                                      <p:cBhvr>
                                        <p:cTn id="11" dur="50" fill="hold">
                                          <p:stCondLst>
                                            <p:cond delay="0"/>
                                          </p:stCondLst>
                                        </p:cTn>
                                        <p:tgtEl>
                                          <p:spTgt spid="3"/>
                                        </p:tgtEl>
                                        <p:attrNameLst>
                                          <p:attrName>r</p:attrName>
                                        </p:attrNameLst>
                                      </p:cBhvr>
                                    </p:animRot>
                                    <p:animRot by="-240000">
                                      <p:cBhvr>
                                        <p:cTn id="12" dur="100" fill="hold">
                                          <p:stCondLst>
                                            <p:cond delay="100"/>
                                          </p:stCondLst>
                                        </p:cTn>
                                        <p:tgtEl>
                                          <p:spTgt spid="3"/>
                                        </p:tgtEl>
                                        <p:attrNameLst>
                                          <p:attrName>r</p:attrName>
                                        </p:attrNameLst>
                                      </p:cBhvr>
                                    </p:animRot>
                                    <p:animRot by="240000">
                                      <p:cBhvr>
                                        <p:cTn id="13" dur="100" fill="hold">
                                          <p:stCondLst>
                                            <p:cond delay="200"/>
                                          </p:stCondLst>
                                        </p:cTn>
                                        <p:tgtEl>
                                          <p:spTgt spid="3"/>
                                        </p:tgtEl>
                                        <p:attrNameLst>
                                          <p:attrName>r</p:attrName>
                                        </p:attrNameLst>
                                      </p:cBhvr>
                                    </p:animRot>
                                    <p:animRot by="-240000">
                                      <p:cBhvr>
                                        <p:cTn id="14" dur="100" fill="hold">
                                          <p:stCondLst>
                                            <p:cond delay="300"/>
                                          </p:stCondLst>
                                        </p:cTn>
                                        <p:tgtEl>
                                          <p:spTgt spid="3"/>
                                        </p:tgtEl>
                                        <p:attrNameLst>
                                          <p:attrName>r</p:attrName>
                                        </p:attrNameLst>
                                      </p:cBhvr>
                                    </p:animRot>
                                    <p:animRot by="120000">
                                      <p:cBhvr>
                                        <p:cTn id="15" dur="100" fill="hold">
                                          <p:stCondLst>
                                            <p:cond delay="400"/>
                                          </p:stCondLst>
                                        </p:cTn>
                                        <p:tgtEl>
                                          <p:spTgt spid="3"/>
                                        </p:tgtEl>
                                        <p:attrNameLst>
                                          <p:attrName>r</p:attrName>
                                        </p:attrNameLst>
                                      </p:cBhvr>
                                    </p:animRot>
                                  </p:childTnLst>
                                </p:cTn>
                              </p:par>
                              <p:par>
                                <p:cTn id="16" presetID="18" presetClass="entr" presetSubtype="12" fill="hold" grpId="0" nodeType="withEffect">
                                  <p:stCondLst>
                                    <p:cond delay="800"/>
                                  </p:stCondLst>
                                  <p:childTnLst>
                                    <p:set>
                                      <p:cBhvr>
                                        <p:cTn id="17" dur="1" fill="hold">
                                          <p:stCondLst>
                                            <p:cond delay="0"/>
                                          </p:stCondLst>
                                        </p:cTn>
                                        <p:tgtEl>
                                          <p:spTgt spid="281"/>
                                        </p:tgtEl>
                                        <p:attrNameLst>
                                          <p:attrName>style.visibility</p:attrName>
                                        </p:attrNameLst>
                                      </p:cBhvr>
                                      <p:to>
                                        <p:strVal val="visible"/>
                                      </p:to>
                                    </p:set>
                                    <p:animEffect transition="in" filter="strips(downLeft)">
                                      <p:cBhvr>
                                        <p:cTn id="18" dur="700"/>
                                        <p:tgtEl>
                                          <p:spTgt spid="281"/>
                                        </p:tgtEl>
                                      </p:cBhvr>
                                    </p:animEffect>
                                  </p:childTnLst>
                                </p:cTn>
                              </p:par>
                              <p:par>
                                <p:cTn id="19" presetID="18" presetClass="entr" presetSubtype="12" fill="hold" grpId="0" nodeType="withEffect">
                                  <p:stCondLst>
                                    <p:cond delay="1500"/>
                                  </p:stCondLst>
                                  <p:childTnLst>
                                    <p:set>
                                      <p:cBhvr>
                                        <p:cTn id="20" dur="1" fill="hold">
                                          <p:stCondLst>
                                            <p:cond delay="0"/>
                                          </p:stCondLst>
                                        </p:cTn>
                                        <p:tgtEl>
                                          <p:spTgt spid="282"/>
                                        </p:tgtEl>
                                        <p:attrNameLst>
                                          <p:attrName>style.visibility</p:attrName>
                                        </p:attrNameLst>
                                      </p:cBhvr>
                                      <p:to>
                                        <p:strVal val="visible"/>
                                      </p:to>
                                    </p:set>
                                    <p:animEffect transition="in" filter="strips(downLeft)">
                                      <p:cBhvr>
                                        <p:cTn id="21" dur="700"/>
                                        <p:tgtEl>
                                          <p:spTgt spid="282"/>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227"/>
                                        </p:tgtEl>
                                        <p:attrNameLst>
                                          <p:attrName>style.visibility</p:attrName>
                                        </p:attrNameLst>
                                      </p:cBhvr>
                                      <p:to>
                                        <p:strVal val="visible"/>
                                      </p:to>
                                    </p:set>
                                    <p:animEffect transition="in" filter="fade">
                                      <p:cBhvr>
                                        <p:cTn id="24" dur="500"/>
                                        <p:tgtEl>
                                          <p:spTgt spid="227"/>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229"/>
                                        </p:tgtEl>
                                        <p:attrNameLst>
                                          <p:attrName>style.visibility</p:attrName>
                                        </p:attrNameLst>
                                      </p:cBhvr>
                                      <p:to>
                                        <p:strVal val="visible"/>
                                      </p:to>
                                    </p:set>
                                    <p:animEffect transition="in" filter="fade">
                                      <p:cBhvr>
                                        <p:cTn id="27" dur="500"/>
                                        <p:tgtEl>
                                          <p:spTgt spid="229"/>
                                        </p:tgtEl>
                                      </p:cBhvr>
                                    </p:animEffect>
                                  </p:childTnLst>
                                </p:cTn>
                              </p:par>
                              <p:par>
                                <p:cTn id="28" presetID="18" presetClass="entr" presetSubtype="12" fill="hold" grpId="0" nodeType="withEffect">
                                  <p:stCondLst>
                                    <p:cond delay="180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900"/>
                                        <p:tgtEl>
                                          <p:spTgt spid="13"/>
                                        </p:tgtEl>
                                      </p:cBhvr>
                                    </p:animEffect>
                                  </p:childTnLst>
                                </p:cTn>
                              </p:par>
                              <p:par>
                                <p:cTn id="31" presetID="31" presetClass="entr" presetSubtype="0" fill="hold" nodeType="withEffect">
                                  <p:stCondLst>
                                    <p:cond delay="2100"/>
                                  </p:stCondLst>
                                  <p:childTnLst>
                                    <p:set>
                                      <p:cBhvr>
                                        <p:cTn id="32" dur="1" fill="hold">
                                          <p:stCondLst>
                                            <p:cond delay="0"/>
                                          </p:stCondLst>
                                        </p:cTn>
                                        <p:tgtEl>
                                          <p:spTgt spid="181"/>
                                        </p:tgtEl>
                                        <p:attrNameLst>
                                          <p:attrName>style.visibility</p:attrName>
                                        </p:attrNameLst>
                                      </p:cBhvr>
                                      <p:to>
                                        <p:strVal val="visible"/>
                                      </p:to>
                                    </p:set>
                                    <p:anim calcmode="lin" valueType="num">
                                      <p:cBhvr>
                                        <p:cTn id="33" dur="1000" fill="hold"/>
                                        <p:tgtEl>
                                          <p:spTgt spid="181"/>
                                        </p:tgtEl>
                                        <p:attrNameLst>
                                          <p:attrName>ppt_w</p:attrName>
                                        </p:attrNameLst>
                                      </p:cBhvr>
                                      <p:tavLst>
                                        <p:tav tm="0">
                                          <p:val>
                                            <p:fltVal val="0"/>
                                          </p:val>
                                        </p:tav>
                                        <p:tav tm="100000">
                                          <p:val>
                                            <p:strVal val="#ppt_w"/>
                                          </p:val>
                                        </p:tav>
                                      </p:tavLst>
                                    </p:anim>
                                    <p:anim calcmode="lin" valueType="num">
                                      <p:cBhvr>
                                        <p:cTn id="34" dur="1000" fill="hold"/>
                                        <p:tgtEl>
                                          <p:spTgt spid="181"/>
                                        </p:tgtEl>
                                        <p:attrNameLst>
                                          <p:attrName>ppt_h</p:attrName>
                                        </p:attrNameLst>
                                      </p:cBhvr>
                                      <p:tavLst>
                                        <p:tav tm="0">
                                          <p:val>
                                            <p:fltVal val="0"/>
                                          </p:val>
                                        </p:tav>
                                        <p:tav tm="100000">
                                          <p:val>
                                            <p:strVal val="#ppt_h"/>
                                          </p:val>
                                        </p:tav>
                                      </p:tavLst>
                                    </p:anim>
                                    <p:anim calcmode="lin" valueType="num">
                                      <p:cBhvr>
                                        <p:cTn id="35" dur="1000" fill="hold"/>
                                        <p:tgtEl>
                                          <p:spTgt spid="181"/>
                                        </p:tgtEl>
                                        <p:attrNameLst>
                                          <p:attrName>style.rotation</p:attrName>
                                        </p:attrNameLst>
                                      </p:cBhvr>
                                      <p:tavLst>
                                        <p:tav tm="0">
                                          <p:val>
                                            <p:fltVal val="90"/>
                                          </p:val>
                                        </p:tav>
                                        <p:tav tm="100000">
                                          <p:val>
                                            <p:fltVal val="0"/>
                                          </p:val>
                                        </p:tav>
                                      </p:tavLst>
                                    </p:anim>
                                    <p:animEffect transition="in" filter="fade">
                                      <p:cBhvr>
                                        <p:cTn id="36" dur="1000"/>
                                        <p:tgtEl>
                                          <p:spTgt spid="181"/>
                                        </p:tgtEl>
                                      </p:cBhvr>
                                    </p:animEffect>
                                  </p:childTnLst>
                                </p:cTn>
                              </p:par>
                              <p:par>
                                <p:cTn id="37" presetID="53" presetClass="entr" presetSubtype="16" fill="hold" nodeType="withEffect">
                                  <p:stCondLst>
                                    <p:cond delay="2600"/>
                                  </p:stCondLst>
                                  <p:childTnLst>
                                    <p:set>
                                      <p:cBhvr>
                                        <p:cTn id="38" dur="1" fill="hold">
                                          <p:stCondLst>
                                            <p:cond delay="0"/>
                                          </p:stCondLst>
                                        </p:cTn>
                                        <p:tgtEl>
                                          <p:spTgt spid="7"/>
                                        </p:tgtEl>
                                        <p:attrNameLst>
                                          <p:attrName>style.visibility</p:attrName>
                                        </p:attrNameLst>
                                      </p:cBhvr>
                                      <p:to>
                                        <p:strVal val="visible"/>
                                      </p:to>
                                    </p:set>
                                    <p:anim calcmode="lin" valueType="num">
                                      <p:cBhvr>
                                        <p:cTn id="39" dur="600" fill="hold"/>
                                        <p:tgtEl>
                                          <p:spTgt spid="7"/>
                                        </p:tgtEl>
                                        <p:attrNameLst>
                                          <p:attrName>ppt_w</p:attrName>
                                        </p:attrNameLst>
                                      </p:cBhvr>
                                      <p:tavLst>
                                        <p:tav tm="0">
                                          <p:val>
                                            <p:fltVal val="0"/>
                                          </p:val>
                                        </p:tav>
                                        <p:tav tm="100000">
                                          <p:val>
                                            <p:strVal val="#ppt_w"/>
                                          </p:val>
                                        </p:tav>
                                      </p:tavLst>
                                    </p:anim>
                                    <p:anim calcmode="lin" valueType="num">
                                      <p:cBhvr>
                                        <p:cTn id="40" dur="600" fill="hold"/>
                                        <p:tgtEl>
                                          <p:spTgt spid="7"/>
                                        </p:tgtEl>
                                        <p:attrNameLst>
                                          <p:attrName>ppt_h</p:attrName>
                                        </p:attrNameLst>
                                      </p:cBhvr>
                                      <p:tavLst>
                                        <p:tav tm="0">
                                          <p:val>
                                            <p:fltVal val="0"/>
                                          </p:val>
                                        </p:tav>
                                        <p:tav tm="100000">
                                          <p:val>
                                            <p:strVal val="#ppt_h"/>
                                          </p:val>
                                        </p:tav>
                                      </p:tavLst>
                                    </p:anim>
                                    <p:animEffect transition="in" filter="fade">
                                      <p:cBhvr>
                                        <p:cTn id="41" dur="600"/>
                                        <p:tgtEl>
                                          <p:spTgt spid="7"/>
                                        </p:tgtEl>
                                      </p:cBhvr>
                                    </p:animEffect>
                                  </p:childTnLst>
                                </p:cTn>
                              </p:par>
                              <p:par>
                                <p:cTn id="42" presetID="53" presetClass="entr" presetSubtype="16" fill="hold" nodeType="withEffect">
                                  <p:stCondLst>
                                    <p:cond delay="2600"/>
                                  </p:stCondLst>
                                  <p:childTnLst>
                                    <p:set>
                                      <p:cBhvr>
                                        <p:cTn id="43" dur="1" fill="hold">
                                          <p:stCondLst>
                                            <p:cond delay="0"/>
                                          </p:stCondLst>
                                        </p:cTn>
                                        <p:tgtEl>
                                          <p:spTgt spid="223"/>
                                        </p:tgtEl>
                                        <p:attrNameLst>
                                          <p:attrName>style.visibility</p:attrName>
                                        </p:attrNameLst>
                                      </p:cBhvr>
                                      <p:to>
                                        <p:strVal val="visible"/>
                                      </p:to>
                                    </p:set>
                                    <p:anim calcmode="lin" valueType="num">
                                      <p:cBhvr>
                                        <p:cTn id="44" dur="500" fill="hold"/>
                                        <p:tgtEl>
                                          <p:spTgt spid="223"/>
                                        </p:tgtEl>
                                        <p:attrNameLst>
                                          <p:attrName>ppt_w</p:attrName>
                                        </p:attrNameLst>
                                      </p:cBhvr>
                                      <p:tavLst>
                                        <p:tav tm="0">
                                          <p:val>
                                            <p:fltVal val="0"/>
                                          </p:val>
                                        </p:tav>
                                        <p:tav tm="100000">
                                          <p:val>
                                            <p:strVal val="#ppt_w"/>
                                          </p:val>
                                        </p:tav>
                                      </p:tavLst>
                                    </p:anim>
                                    <p:anim calcmode="lin" valueType="num">
                                      <p:cBhvr>
                                        <p:cTn id="45" dur="500" fill="hold"/>
                                        <p:tgtEl>
                                          <p:spTgt spid="223"/>
                                        </p:tgtEl>
                                        <p:attrNameLst>
                                          <p:attrName>ppt_h</p:attrName>
                                        </p:attrNameLst>
                                      </p:cBhvr>
                                      <p:tavLst>
                                        <p:tav tm="0">
                                          <p:val>
                                            <p:fltVal val="0"/>
                                          </p:val>
                                        </p:tav>
                                        <p:tav tm="100000">
                                          <p:val>
                                            <p:strVal val="#ppt_h"/>
                                          </p:val>
                                        </p:tav>
                                      </p:tavLst>
                                    </p:anim>
                                    <p:animEffect transition="in" filter="fade">
                                      <p:cBhvr>
                                        <p:cTn id="46" dur="500"/>
                                        <p:tgtEl>
                                          <p:spTgt spid="223"/>
                                        </p:tgtEl>
                                      </p:cBhvr>
                                    </p:animEffect>
                                  </p:childTnLst>
                                </p:cTn>
                              </p:par>
                              <p:par>
                                <p:cTn id="47" presetID="53" presetClass="entr" presetSubtype="16" fill="hold" nodeType="withEffect">
                                  <p:stCondLst>
                                    <p:cond delay="27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22" presetClass="entr" presetSubtype="2" fill="hold" nodeType="withEffect">
                                  <p:stCondLst>
                                    <p:cond delay="2800"/>
                                  </p:stCondLst>
                                  <p:childTnLst>
                                    <p:set>
                                      <p:cBhvr>
                                        <p:cTn id="53" dur="1" fill="hold">
                                          <p:stCondLst>
                                            <p:cond delay="0"/>
                                          </p:stCondLst>
                                        </p:cTn>
                                        <p:tgtEl>
                                          <p:spTgt spid="34"/>
                                        </p:tgtEl>
                                        <p:attrNameLst>
                                          <p:attrName>style.visibility</p:attrName>
                                        </p:attrNameLst>
                                      </p:cBhvr>
                                      <p:to>
                                        <p:strVal val="visible"/>
                                      </p:to>
                                    </p:set>
                                    <p:animEffect transition="in" filter="wipe(right)">
                                      <p:cBhvr>
                                        <p:cTn id="54" dur="500"/>
                                        <p:tgtEl>
                                          <p:spTgt spid="34"/>
                                        </p:tgtEl>
                                      </p:cBhvr>
                                    </p:animEffect>
                                  </p:childTnLst>
                                </p:cTn>
                              </p:par>
                              <p:par>
                                <p:cTn id="55" presetID="22" presetClass="entr" presetSubtype="2" fill="hold" nodeType="withEffect">
                                  <p:stCondLst>
                                    <p:cond delay="300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500"/>
                                        <p:tgtEl>
                                          <p:spTgt spid="37"/>
                                        </p:tgtEl>
                                      </p:cBhvr>
                                    </p:animEffect>
                                  </p:childTnLst>
                                </p:cTn>
                              </p:par>
                              <p:par>
                                <p:cTn id="58" presetID="22" presetClass="entr" presetSubtype="2" fill="hold" nodeType="withEffect">
                                  <p:stCondLst>
                                    <p:cond delay="320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par>
                                <p:cTn id="61" presetID="22" presetClass="entr" presetSubtype="2" fill="hold" nodeType="withEffect">
                                  <p:stCondLst>
                                    <p:cond delay="3400"/>
                                  </p:stCondLst>
                                  <p:childTnLst>
                                    <p:set>
                                      <p:cBhvr>
                                        <p:cTn id="62" dur="1" fill="hold">
                                          <p:stCondLst>
                                            <p:cond delay="0"/>
                                          </p:stCondLst>
                                        </p:cTn>
                                        <p:tgtEl>
                                          <p:spTgt spid="35"/>
                                        </p:tgtEl>
                                        <p:attrNameLst>
                                          <p:attrName>style.visibility</p:attrName>
                                        </p:attrNameLst>
                                      </p:cBhvr>
                                      <p:to>
                                        <p:strVal val="visible"/>
                                      </p:to>
                                    </p:set>
                                    <p:animEffect transition="in" filter="wipe(right)">
                                      <p:cBhvr>
                                        <p:cTn id="63" dur="500"/>
                                        <p:tgtEl>
                                          <p:spTgt spid="35"/>
                                        </p:tgtEl>
                                      </p:cBhvr>
                                    </p:animEffect>
                                  </p:childTnLst>
                                </p:cTn>
                              </p:par>
                              <p:par>
                                <p:cTn id="64" presetID="22" presetClass="entr" presetSubtype="2" fill="hold" nodeType="withEffect">
                                  <p:stCondLst>
                                    <p:cond delay="3600"/>
                                  </p:stCondLst>
                                  <p:childTnLst>
                                    <p:set>
                                      <p:cBhvr>
                                        <p:cTn id="65" dur="1" fill="hold">
                                          <p:stCondLst>
                                            <p:cond delay="0"/>
                                          </p:stCondLst>
                                        </p:cTn>
                                        <p:tgtEl>
                                          <p:spTgt spid="31"/>
                                        </p:tgtEl>
                                        <p:attrNameLst>
                                          <p:attrName>style.visibility</p:attrName>
                                        </p:attrNameLst>
                                      </p:cBhvr>
                                      <p:to>
                                        <p:strVal val="visible"/>
                                      </p:to>
                                    </p:set>
                                    <p:animEffect transition="in" filter="wipe(right)">
                                      <p:cBhvr>
                                        <p:cTn id="66" dur="500"/>
                                        <p:tgtEl>
                                          <p:spTgt spid="31"/>
                                        </p:tgtEl>
                                      </p:cBhvr>
                                    </p:animEffect>
                                  </p:childTnLst>
                                </p:cTn>
                              </p:par>
                              <p:par>
                                <p:cTn id="67" presetID="53" presetClass="entr" presetSubtype="16" fill="hold" nodeType="withEffect">
                                  <p:stCondLst>
                                    <p:cond delay="3600"/>
                                  </p:stCondLst>
                                  <p:childTnLst>
                                    <p:set>
                                      <p:cBhvr>
                                        <p:cTn id="68" dur="1" fill="hold">
                                          <p:stCondLst>
                                            <p:cond delay="0"/>
                                          </p:stCondLst>
                                        </p:cTn>
                                        <p:tgtEl>
                                          <p:spTgt spid="228"/>
                                        </p:tgtEl>
                                        <p:attrNameLst>
                                          <p:attrName>style.visibility</p:attrName>
                                        </p:attrNameLst>
                                      </p:cBhvr>
                                      <p:to>
                                        <p:strVal val="visible"/>
                                      </p:to>
                                    </p:set>
                                    <p:anim calcmode="lin" valueType="num">
                                      <p:cBhvr>
                                        <p:cTn id="69" dur="500" fill="hold"/>
                                        <p:tgtEl>
                                          <p:spTgt spid="228"/>
                                        </p:tgtEl>
                                        <p:attrNameLst>
                                          <p:attrName>ppt_w</p:attrName>
                                        </p:attrNameLst>
                                      </p:cBhvr>
                                      <p:tavLst>
                                        <p:tav tm="0">
                                          <p:val>
                                            <p:fltVal val="0"/>
                                          </p:val>
                                        </p:tav>
                                        <p:tav tm="100000">
                                          <p:val>
                                            <p:strVal val="#ppt_w"/>
                                          </p:val>
                                        </p:tav>
                                      </p:tavLst>
                                    </p:anim>
                                    <p:anim calcmode="lin" valueType="num">
                                      <p:cBhvr>
                                        <p:cTn id="70" dur="500" fill="hold"/>
                                        <p:tgtEl>
                                          <p:spTgt spid="228"/>
                                        </p:tgtEl>
                                        <p:attrNameLst>
                                          <p:attrName>ppt_h</p:attrName>
                                        </p:attrNameLst>
                                      </p:cBhvr>
                                      <p:tavLst>
                                        <p:tav tm="0">
                                          <p:val>
                                            <p:fltVal val="0"/>
                                          </p:val>
                                        </p:tav>
                                        <p:tav tm="100000">
                                          <p:val>
                                            <p:strVal val="#ppt_h"/>
                                          </p:val>
                                        </p:tav>
                                      </p:tavLst>
                                    </p:anim>
                                    <p:animEffect transition="in" filter="fade">
                                      <p:cBhvr>
                                        <p:cTn id="71" dur="500"/>
                                        <p:tgtEl>
                                          <p:spTgt spid="228"/>
                                        </p:tgtEl>
                                      </p:cBhvr>
                                    </p:animEffect>
                                  </p:childTnLst>
                                </p:cTn>
                              </p:par>
                              <p:par>
                                <p:cTn id="72" presetID="22" presetClass="entr" presetSubtype="2" fill="hold" nodeType="withEffect">
                                  <p:stCondLst>
                                    <p:cond delay="3800"/>
                                  </p:stCondLst>
                                  <p:childTnLst>
                                    <p:set>
                                      <p:cBhvr>
                                        <p:cTn id="73" dur="1" fill="hold">
                                          <p:stCondLst>
                                            <p:cond delay="0"/>
                                          </p:stCondLst>
                                        </p:cTn>
                                        <p:tgtEl>
                                          <p:spTgt spid="28"/>
                                        </p:tgtEl>
                                        <p:attrNameLst>
                                          <p:attrName>style.visibility</p:attrName>
                                        </p:attrNameLst>
                                      </p:cBhvr>
                                      <p:to>
                                        <p:strVal val="visible"/>
                                      </p:to>
                                    </p:set>
                                    <p:animEffect transition="in" filter="wipe(right)">
                                      <p:cBhvr>
                                        <p:cTn id="74" dur="500"/>
                                        <p:tgtEl>
                                          <p:spTgt spid="28"/>
                                        </p:tgtEl>
                                      </p:cBhvr>
                                    </p:animEffect>
                                  </p:childTnLst>
                                </p:cTn>
                              </p:par>
                              <p:par>
                                <p:cTn id="75" presetID="22" presetClass="entr" presetSubtype="2" fill="hold" nodeType="withEffect">
                                  <p:stCondLst>
                                    <p:cond delay="4000"/>
                                  </p:stCondLst>
                                  <p:childTnLst>
                                    <p:set>
                                      <p:cBhvr>
                                        <p:cTn id="76" dur="1" fill="hold">
                                          <p:stCondLst>
                                            <p:cond delay="0"/>
                                          </p:stCondLst>
                                        </p:cTn>
                                        <p:tgtEl>
                                          <p:spTgt spid="39"/>
                                        </p:tgtEl>
                                        <p:attrNameLst>
                                          <p:attrName>style.visibility</p:attrName>
                                        </p:attrNameLst>
                                      </p:cBhvr>
                                      <p:to>
                                        <p:strVal val="visible"/>
                                      </p:to>
                                    </p:set>
                                    <p:animEffect transition="in" filter="wipe(right)">
                                      <p:cBhvr>
                                        <p:cTn id="77" dur="500"/>
                                        <p:tgtEl>
                                          <p:spTgt spid="39"/>
                                        </p:tgtEl>
                                      </p:cBhvr>
                                    </p:animEffect>
                                  </p:childTnLst>
                                </p:cTn>
                              </p:par>
                              <p:par>
                                <p:cTn id="78" presetID="22" presetClass="entr" presetSubtype="4" fill="hold" grpId="0" nodeType="withEffect">
                                  <p:stCondLst>
                                    <p:cond delay="3900"/>
                                  </p:stCondLst>
                                  <p:childTnLst>
                                    <p:set>
                                      <p:cBhvr>
                                        <p:cTn id="79" dur="1" fill="hold">
                                          <p:stCondLst>
                                            <p:cond delay="0"/>
                                          </p:stCondLst>
                                        </p:cTn>
                                        <p:tgtEl>
                                          <p:spTgt spid="283"/>
                                        </p:tgtEl>
                                        <p:attrNameLst>
                                          <p:attrName>style.visibility</p:attrName>
                                        </p:attrNameLst>
                                      </p:cBhvr>
                                      <p:to>
                                        <p:strVal val="visible"/>
                                      </p:to>
                                    </p:set>
                                    <p:animEffect transition="in" filter="wipe(down)">
                                      <p:cBhvr>
                                        <p:cTn id="80" dur="600"/>
                                        <p:tgtEl>
                                          <p:spTgt spid="283"/>
                                        </p:tgtEl>
                                      </p:cBhvr>
                                    </p:animEffect>
                                  </p:childTnLst>
                                </p:cTn>
                              </p:par>
                              <p:par>
                                <p:cTn id="81" presetID="42" presetClass="entr" presetSubtype="0" fill="hold" grpId="0" nodeType="withEffect">
                                  <p:stCondLst>
                                    <p:cond delay="420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80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5400"/>
                                  </p:stCondLst>
                                  <p:childTnLst>
                                    <p:set>
                                      <p:cBhvr>
                                        <p:cTn id="92" dur="1" fill="hold">
                                          <p:stCondLst>
                                            <p:cond delay="0"/>
                                          </p:stCondLst>
                                        </p:cTn>
                                        <p:tgtEl>
                                          <p:spTgt spid="279"/>
                                        </p:tgtEl>
                                        <p:attrNameLst>
                                          <p:attrName>style.visibility</p:attrName>
                                        </p:attrNameLst>
                                      </p:cBhvr>
                                      <p:to>
                                        <p:strVal val="visible"/>
                                      </p:to>
                                    </p:set>
                                    <p:animEffect transition="in" filter="fade">
                                      <p:cBhvr>
                                        <p:cTn id="93" dur="1000"/>
                                        <p:tgtEl>
                                          <p:spTgt spid="279"/>
                                        </p:tgtEl>
                                      </p:cBhvr>
                                    </p:animEffect>
                                    <p:anim calcmode="lin" valueType="num">
                                      <p:cBhvr>
                                        <p:cTn id="94" dur="1000" fill="hold"/>
                                        <p:tgtEl>
                                          <p:spTgt spid="279"/>
                                        </p:tgtEl>
                                        <p:attrNameLst>
                                          <p:attrName>ppt_x</p:attrName>
                                        </p:attrNameLst>
                                      </p:cBhvr>
                                      <p:tavLst>
                                        <p:tav tm="0">
                                          <p:val>
                                            <p:strVal val="#ppt_x"/>
                                          </p:val>
                                        </p:tav>
                                        <p:tav tm="100000">
                                          <p:val>
                                            <p:strVal val="#ppt_x"/>
                                          </p:val>
                                        </p:tav>
                                      </p:tavLst>
                                    </p:anim>
                                    <p:anim calcmode="lin" valueType="num">
                                      <p:cBhvr>
                                        <p:cTn id="95" dur="1000" fill="hold"/>
                                        <p:tgtEl>
                                          <p:spTgt spid="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229" grpId="0" animBg="1"/>
      <p:bldP spid="282" grpId="0" animBg="1"/>
      <p:bldP spid="281" grpId="0" animBg="1"/>
      <p:bldP spid="13" grpId="0" animBg="1"/>
      <p:bldP spid="283" grpId="0" animBg="1"/>
      <p:bldP spid="33" grpId="0"/>
      <p:bldP spid="25" grpId="0"/>
      <p:bldP spid="2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 name="Rectangle 12">
            <a:extLst>
              <a:ext uri="{FF2B5EF4-FFF2-40B4-BE49-F238E27FC236}">
                <a16:creationId xmlns:a16="http://schemas.microsoft.com/office/drawing/2014/main" xmlns="" id="{B0F50DD2-6340-4FEF-84DB-8096FCE1AE50}"/>
              </a:ext>
            </a:extLst>
          </p:cNvPr>
          <p:cNvSpPr/>
          <p:nvPr/>
        </p:nvSpPr>
        <p:spPr>
          <a:xfrm>
            <a:off x="0"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135">
            <a:extLst>
              <a:ext uri="{FF2B5EF4-FFF2-40B4-BE49-F238E27FC236}">
                <a16:creationId xmlns:a16="http://schemas.microsoft.com/office/drawing/2014/main" xmlns="" id="{6694CA00-D746-4766-9308-498126ED2219}"/>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36" name="Rectangle 235">
            <a:extLst>
              <a:ext uri="{FF2B5EF4-FFF2-40B4-BE49-F238E27FC236}">
                <a16:creationId xmlns:a16="http://schemas.microsoft.com/office/drawing/2014/main" xmlns="" id="{A50BFF4B-B5C7-4FB9-801D-82BD31AF821D}"/>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50" name="yellow_sticky">
            <a:extLst>
              <a:ext uri="{FF2B5EF4-FFF2-40B4-BE49-F238E27FC236}">
                <a16:creationId xmlns:a16="http://schemas.microsoft.com/office/drawing/2014/main" xmlns="" id="{E53BA82B-65DF-49DD-872D-C896E9ADA315}"/>
              </a:ext>
            </a:extLst>
          </p:cNvPr>
          <p:cNvSpPr>
            <a:spLocks/>
          </p:cNvSpPr>
          <p:nvPr/>
        </p:nvSpPr>
        <p:spPr bwMode="auto">
          <a:xfrm rot="552334">
            <a:off x="523933" y="1135794"/>
            <a:ext cx="10975684" cy="5492503"/>
          </a:xfrm>
          <a:custGeom>
            <a:avLst/>
            <a:gdLst>
              <a:gd name="T0" fmla="*/ 80 w 83"/>
              <a:gd name="T1" fmla="*/ 0 h 68"/>
              <a:gd name="T2" fmla="*/ 54 w 83"/>
              <a:gd name="T3" fmla="*/ 4 h 68"/>
              <a:gd name="T4" fmla="*/ 43 w 83"/>
              <a:gd name="T5" fmla="*/ 5 h 68"/>
              <a:gd name="T6" fmla="*/ 43 w 83"/>
              <a:gd name="T7" fmla="*/ 7 h 68"/>
              <a:gd name="T8" fmla="*/ 42 w 83"/>
              <a:gd name="T9" fmla="*/ 6 h 68"/>
              <a:gd name="T10" fmla="*/ 0 w 83"/>
              <a:gd name="T11" fmla="*/ 13 h 68"/>
              <a:gd name="T12" fmla="*/ 7 w 83"/>
              <a:gd name="T13" fmla="*/ 68 h 68"/>
              <a:gd name="T14" fmla="*/ 83 w 83"/>
              <a:gd name="T15" fmla="*/ 58 h 68"/>
              <a:gd name="T16" fmla="*/ 80 w 83"/>
              <a:gd name="T17" fmla="*/ 0 h 68"/>
              <a:gd name="connsiteX0" fmla="*/ 9639 w 10000"/>
              <a:gd name="connsiteY0" fmla="*/ 0 h 13512"/>
              <a:gd name="connsiteX1" fmla="*/ 6506 w 10000"/>
              <a:gd name="connsiteY1" fmla="*/ 588 h 13512"/>
              <a:gd name="connsiteX2" fmla="*/ 5181 w 10000"/>
              <a:gd name="connsiteY2" fmla="*/ 735 h 13512"/>
              <a:gd name="connsiteX3" fmla="*/ 5181 w 10000"/>
              <a:gd name="connsiteY3" fmla="*/ 1029 h 13512"/>
              <a:gd name="connsiteX4" fmla="*/ 5060 w 10000"/>
              <a:gd name="connsiteY4" fmla="*/ 882 h 13512"/>
              <a:gd name="connsiteX5" fmla="*/ 0 w 10000"/>
              <a:gd name="connsiteY5" fmla="*/ 1912 h 13512"/>
              <a:gd name="connsiteX6" fmla="*/ 1255 w 10000"/>
              <a:gd name="connsiteY6" fmla="*/ 13512 h 13512"/>
              <a:gd name="connsiteX7" fmla="*/ 10000 w 10000"/>
              <a:gd name="connsiteY7" fmla="*/ 8529 h 13512"/>
              <a:gd name="connsiteX8" fmla="*/ 9639 w 10000"/>
              <a:gd name="connsiteY8" fmla="*/ 0 h 13512"/>
              <a:gd name="connsiteX0" fmla="*/ 9639 w 11070"/>
              <a:gd name="connsiteY0" fmla="*/ 0 h 13512"/>
              <a:gd name="connsiteX1" fmla="*/ 6506 w 11070"/>
              <a:gd name="connsiteY1" fmla="*/ 588 h 13512"/>
              <a:gd name="connsiteX2" fmla="*/ 5181 w 11070"/>
              <a:gd name="connsiteY2" fmla="*/ 735 h 13512"/>
              <a:gd name="connsiteX3" fmla="*/ 5181 w 11070"/>
              <a:gd name="connsiteY3" fmla="*/ 1029 h 13512"/>
              <a:gd name="connsiteX4" fmla="*/ 5060 w 11070"/>
              <a:gd name="connsiteY4" fmla="*/ 882 h 13512"/>
              <a:gd name="connsiteX5" fmla="*/ 0 w 11070"/>
              <a:gd name="connsiteY5" fmla="*/ 1912 h 13512"/>
              <a:gd name="connsiteX6" fmla="*/ 1255 w 11070"/>
              <a:gd name="connsiteY6" fmla="*/ 13512 h 13512"/>
              <a:gd name="connsiteX7" fmla="*/ 11070 w 11070"/>
              <a:gd name="connsiteY7" fmla="*/ 12342 h 13512"/>
              <a:gd name="connsiteX8" fmla="*/ 9639 w 11070"/>
              <a:gd name="connsiteY8" fmla="*/ 0 h 13512"/>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0 w 11070"/>
              <a:gd name="connsiteY4" fmla="*/ 1912 h 14548"/>
              <a:gd name="connsiteX5" fmla="*/ 1570 w 11070"/>
              <a:gd name="connsiteY5" fmla="*/ 14548 h 14548"/>
              <a:gd name="connsiteX6" fmla="*/ 11070 w 11070"/>
              <a:gd name="connsiteY6" fmla="*/ 12342 h 14548"/>
              <a:gd name="connsiteX7" fmla="*/ 9639 w 11070"/>
              <a:gd name="connsiteY7" fmla="*/ 0 h 14548"/>
              <a:gd name="connsiteX0" fmla="*/ 9639 w 11070"/>
              <a:gd name="connsiteY0" fmla="*/ 0 h 14548"/>
              <a:gd name="connsiteX1" fmla="*/ 6506 w 11070"/>
              <a:gd name="connsiteY1" fmla="*/ 588 h 14548"/>
              <a:gd name="connsiteX2" fmla="*/ 5181 w 11070"/>
              <a:gd name="connsiteY2" fmla="*/ 1029 h 14548"/>
              <a:gd name="connsiteX3" fmla="*/ 0 w 11070"/>
              <a:gd name="connsiteY3" fmla="*/ 1912 h 14548"/>
              <a:gd name="connsiteX4" fmla="*/ 1570 w 11070"/>
              <a:gd name="connsiteY4" fmla="*/ 14548 h 14548"/>
              <a:gd name="connsiteX5" fmla="*/ 11070 w 11070"/>
              <a:gd name="connsiteY5" fmla="*/ 12342 h 14548"/>
              <a:gd name="connsiteX6" fmla="*/ 9639 w 11070"/>
              <a:gd name="connsiteY6" fmla="*/ 0 h 14548"/>
              <a:gd name="connsiteX0" fmla="*/ 9639 w 11070"/>
              <a:gd name="connsiteY0" fmla="*/ 0 h 14548"/>
              <a:gd name="connsiteX1" fmla="*/ 6506 w 11070"/>
              <a:gd name="connsiteY1" fmla="*/ 588 h 14548"/>
              <a:gd name="connsiteX2" fmla="*/ 0 w 11070"/>
              <a:gd name="connsiteY2" fmla="*/ 1912 h 14548"/>
              <a:gd name="connsiteX3" fmla="*/ 1570 w 11070"/>
              <a:gd name="connsiteY3" fmla="*/ 14548 h 14548"/>
              <a:gd name="connsiteX4" fmla="*/ 11070 w 11070"/>
              <a:gd name="connsiteY4" fmla="*/ 12342 h 14548"/>
              <a:gd name="connsiteX5" fmla="*/ 9639 w 11070"/>
              <a:gd name="connsiteY5" fmla="*/ 0 h 14548"/>
              <a:gd name="connsiteX0" fmla="*/ 9639 w 11070"/>
              <a:gd name="connsiteY0" fmla="*/ 815 h 15363"/>
              <a:gd name="connsiteX1" fmla="*/ 0 w 11070"/>
              <a:gd name="connsiteY1" fmla="*/ 2727 h 15363"/>
              <a:gd name="connsiteX2" fmla="*/ 1570 w 11070"/>
              <a:gd name="connsiteY2" fmla="*/ 15363 h 15363"/>
              <a:gd name="connsiteX3" fmla="*/ 11070 w 11070"/>
              <a:gd name="connsiteY3" fmla="*/ 13157 h 15363"/>
              <a:gd name="connsiteX4" fmla="*/ 9639 w 11070"/>
              <a:gd name="connsiteY4" fmla="*/ 815 h 15363"/>
              <a:gd name="connsiteX0" fmla="*/ 9639 w 11070"/>
              <a:gd name="connsiteY0" fmla="*/ 519 h 15067"/>
              <a:gd name="connsiteX1" fmla="*/ 0 w 11070"/>
              <a:gd name="connsiteY1" fmla="*/ 2431 h 15067"/>
              <a:gd name="connsiteX2" fmla="*/ 1570 w 11070"/>
              <a:gd name="connsiteY2" fmla="*/ 15067 h 15067"/>
              <a:gd name="connsiteX3" fmla="*/ 11070 w 11070"/>
              <a:gd name="connsiteY3" fmla="*/ 12861 h 15067"/>
              <a:gd name="connsiteX4" fmla="*/ 9639 w 11070"/>
              <a:gd name="connsiteY4" fmla="*/ 519 h 15067"/>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5147"/>
              <a:gd name="connsiteX1" fmla="*/ 0 w 11762"/>
              <a:gd name="connsiteY1" fmla="*/ 2027 h 15147"/>
              <a:gd name="connsiteX2" fmla="*/ 1790 w 11762"/>
              <a:gd name="connsiteY2" fmla="*/ 14548 h 15147"/>
              <a:gd name="connsiteX3" fmla="*/ 8491 w 11762"/>
              <a:gd name="connsiteY3" fmla="*/ 13071 h 15147"/>
              <a:gd name="connsiteX4" fmla="*/ 11762 w 11762"/>
              <a:gd name="connsiteY4" fmla="*/ 12342 h 15147"/>
              <a:gd name="connsiteX5" fmla="*/ 9859 w 11762"/>
              <a:gd name="connsiteY5" fmla="*/ 0 h 15147"/>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 h="14548">
                <a:moveTo>
                  <a:pt x="9859" y="0"/>
                </a:moveTo>
                <a:lnTo>
                  <a:pt x="0" y="2027"/>
                </a:lnTo>
                <a:cubicBezTo>
                  <a:pt x="361" y="4380"/>
                  <a:pt x="1596" y="12917"/>
                  <a:pt x="1790" y="14548"/>
                </a:cubicBezTo>
                <a:cubicBezTo>
                  <a:pt x="4464" y="13895"/>
                  <a:pt x="6829" y="13439"/>
                  <a:pt x="8491" y="13071"/>
                </a:cubicBezTo>
                <a:cubicBezTo>
                  <a:pt x="10153" y="12703"/>
                  <a:pt x="10613" y="12470"/>
                  <a:pt x="11541" y="11958"/>
                </a:cubicBezTo>
                <a:cubicBezTo>
                  <a:pt x="11651" y="10948"/>
                  <a:pt x="11389" y="9800"/>
                  <a:pt x="11135" y="7775"/>
                </a:cubicBezTo>
                <a:cubicBezTo>
                  <a:pt x="10787" y="5481"/>
                  <a:pt x="10409" y="3363"/>
                  <a:pt x="9859" y="0"/>
                </a:cubicBezTo>
                <a:close/>
              </a:path>
            </a:pathLst>
          </a:custGeom>
          <a:gradFill flip="none" rotWithShape="1">
            <a:gsLst>
              <a:gs pos="0">
                <a:srgbClr val="FFFF00"/>
              </a:gs>
              <a:gs pos="98113">
                <a:srgbClr val="FFFF00"/>
              </a:gs>
              <a:gs pos="55000">
                <a:srgbClr val="E9CE05"/>
              </a:gs>
              <a:gs pos="78000">
                <a:srgbClr val="DEC404"/>
              </a:gs>
            </a:gsLst>
            <a:lin ang="2400000" scaled="0"/>
            <a:tileRect/>
          </a:gradFill>
          <a:ln>
            <a:noFill/>
          </a:ln>
          <a:effectLst>
            <a:outerShdw blurRad="190500" dist="25400" dir="2700000" algn="tl" rotWithShape="0">
              <a:prstClr val="black">
                <a:alpha val="35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09" name="Callout Text" hidden="1"/>
          <p:cNvSpPr/>
          <p:nvPr/>
        </p:nvSpPr>
        <p:spPr>
          <a:xfrm>
            <a:off x="954038" y="2289821"/>
            <a:ext cx="2407613" cy="2662748"/>
          </a:xfrm>
          <a:prstGeom prst="wedgeRectCallout">
            <a:avLst>
              <a:gd name="adj1" fmla="val 74098"/>
              <a:gd name="adj2" fmla="val 5896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bg1"/>
                </a:solidFill>
              </a:rPr>
              <a:t>Change</a:t>
            </a:r>
            <a:r>
              <a:rPr lang="en-US" sz="1600" b="1" dirty="0">
                <a:solidFill>
                  <a:schemeClr val="tx1"/>
                </a:solidFill>
              </a:rPr>
              <a:t> the </a:t>
            </a:r>
            <a:r>
              <a:rPr lang="en-US" sz="1600" b="1" dirty="0">
                <a:solidFill>
                  <a:schemeClr val="accent3"/>
                </a:solidFill>
              </a:rPr>
              <a:t>Color</a:t>
            </a:r>
            <a:r>
              <a:rPr lang="en-US" sz="1600" b="1" dirty="0">
                <a:solidFill>
                  <a:schemeClr val="tx2"/>
                </a:solidFill>
              </a:rPr>
              <a:t> of </a:t>
            </a:r>
            <a:r>
              <a:rPr lang="en-US" sz="1600" b="1" dirty="0">
                <a:solidFill>
                  <a:schemeClr val="tx1"/>
                </a:solidFill>
              </a:rPr>
              <a:t>any element individually!</a:t>
            </a:r>
            <a:r>
              <a:rPr lang="en-US" sz="1600" b="1" dirty="0">
                <a:solidFill>
                  <a:schemeClr val="tx2"/>
                </a:solidFill>
              </a:rPr>
              <a:t> </a:t>
            </a:r>
          </a:p>
          <a:p>
            <a:pPr algn="ctr"/>
            <a:r>
              <a:rPr lang="en-US" sz="1000" dirty="0">
                <a:solidFill>
                  <a:schemeClr val="tx1"/>
                </a:solidFill>
              </a:rPr>
              <a:t>Color any of the paper or any item to fit your company colors or personal preference. Left click a few times to select the section of the graphic to change color. NOTE: There are segments and pieces to each piece of clipart. Once selected, RIGHT click on the section of the graphic and choose format shape. From there choose a new fill color or if its a gradient, to change the color of that. Good luck </a:t>
            </a:r>
            <a:r>
              <a:rPr lang="en-US" sz="1000" dirty="0">
                <a:solidFill>
                  <a:schemeClr val="tx1"/>
                </a:solidFill>
                <a:sym typeface="Wingdings" panose="05000000000000000000" pitchFamily="2" charset="2"/>
              </a:rPr>
              <a:t></a:t>
            </a:r>
            <a:endParaRPr lang="en-US" sz="1000" dirty="0">
              <a:solidFill>
                <a:schemeClr val="tx1"/>
              </a:solidFill>
            </a:endParaRPr>
          </a:p>
        </p:txBody>
      </p:sp>
      <p:sp>
        <p:nvSpPr>
          <p:cNvPr id="258" name="Callout Text" hidden="1">
            <a:extLst>
              <a:ext uri="{FF2B5EF4-FFF2-40B4-BE49-F238E27FC236}">
                <a16:creationId xmlns:a16="http://schemas.microsoft.com/office/drawing/2014/main" xmlns="" id="{01923415-8C1C-4103-A8A6-B784C1E9BEC5}"/>
              </a:ext>
            </a:extLst>
          </p:cNvPr>
          <p:cNvSpPr/>
          <p:nvPr/>
        </p:nvSpPr>
        <p:spPr>
          <a:xfrm>
            <a:off x="6078694" y="4590146"/>
            <a:ext cx="2435866" cy="1897481"/>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Move any of the</a:t>
            </a:r>
          </a:p>
          <a:p>
            <a:pPr algn="ctr"/>
            <a:r>
              <a:rPr lang="en-US" sz="1200" b="1" dirty="0">
                <a:solidFill>
                  <a:schemeClr val="tx2"/>
                </a:solidFill>
              </a:rPr>
              <a:t>text boxes or items to customize your own layout. All text can be replaced or deleted. Put pictures, clipart, or perhaps even animations or picture into any of the pages to make your presentation pop.</a:t>
            </a:r>
            <a:endParaRPr lang="en-US" sz="1200" dirty="0">
              <a:solidFill>
                <a:schemeClr val="tx1"/>
              </a:solidFill>
            </a:endParaRPr>
          </a:p>
        </p:txBody>
      </p:sp>
      <p:sp>
        <p:nvSpPr>
          <p:cNvPr id="259" name="Callout Text" hidden="1">
            <a:extLst>
              <a:ext uri="{FF2B5EF4-FFF2-40B4-BE49-F238E27FC236}">
                <a16:creationId xmlns:a16="http://schemas.microsoft.com/office/drawing/2014/main" xmlns="" id="{410511AA-3CB6-44BE-8FC5-2E7263F26336}"/>
              </a:ext>
            </a:extLst>
          </p:cNvPr>
          <p:cNvSpPr/>
          <p:nvPr/>
        </p:nvSpPr>
        <p:spPr>
          <a:xfrm>
            <a:off x="6987647" y="1481601"/>
            <a:ext cx="2435866" cy="1336299"/>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Insert your text </a:t>
            </a:r>
          </a:p>
          <a:p>
            <a:pPr algn="ctr"/>
            <a:r>
              <a:rPr lang="en-US" sz="1200" b="1" dirty="0">
                <a:solidFill>
                  <a:schemeClr val="tx2"/>
                </a:solidFill>
              </a:rPr>
              <a:t>here and create your own description. Anywhere you see a text box you can put in your own text.</a:t>
            </a:r>
          </a:p>
        </p:txBody>
      </p:sp>
      <p:sp>
        <p:nvSpPr>
          <p:cNvPr id="164" name="paper_clip">
            <a:extLst>
              <a:ext uri="{FF2B5EF4-FFF2-40B4-BE49-F238E27FC236}">
                <a16:creationId xmlns:a16="http://schemas.microsoft.com/office/drawing/2014/main" xmlns="" id="{A1820820-1834-4A0F-AE89-6ABA0C1DF2F7}"/>
              </a:ext>
            </a:extLst>
          </p:cNvPr>
          <p:cNvSpPr>
            <a:spLocks noEditPoints="1"/>
          </p:cNvSpPr>
          <p:nvPr/>
        </p:nvSpPr>
        <p:spPr bwMode="auto">
          <a:xfrm>
            <a:off x="4953000" y="609600"/>
            <a:ext cx="517285" cy="1245196"/>
          </a:xfrm>
          <a:custGeom>
            <a:avLst/>
            <a:gdLst>
              <a:gd name="T0" fmla="*/ 266 w 269"/>
              <a:gd name="T1" fmla="*/ 114 h 650"/>
              <a:gd name="T2" fmla="*/ 269 w 269"/>
              <a:gd name="T3" fmla="*/ 415 h 650"/>
              <a:gd name="T4" fmla="*/ 240 w 269"/>
              <a:gd name="T5" fmla="*/ 415 h 650"/>
              <a:gd name="T6" fmla="*/ 237 w 269"/>
              <a:gd name="T7" fmla="*/ 114 h 650"/>
              <a:gd name="T8" fmla="*/ 218 w 269"/>
              <a:gd name="T9" fmla="*/ 56 h 650"/>
              <a:gd name="T10" fmla="*/ 156 w 269"/>
              <a:gd name="T11" fmla="*/ 29 h 650"/>
              <a:gd name="T12" fmla="*/ 91 w 269"/>
              <a:gd name="T13" fmla="*/ 58 h 650"/>
              <a:gd name="T14" fmla="*/ 72 w 269"/>
              <a:gd name="T15" fmla="*/ 116 h 650"/>
              <a:gd name="T16" fmla="*/ 76 w 269"/>
              <a:gd name="T17" fmla="*/ 572 h 650"/>
              <a:gd name="T18" fmla="*/ 133 w 269"/>
              <a:gd name="T19" fmla="*/ 622 h 650"/>
              <a:gd name="T20" fmla="*/ 186 w 269"/>
              <a:gd name="T21" fmla="*/ 570 h 650"/>
              <a:gd name="T22" fmla="*/ 185 w 269"/>
              <a:gd name="T23" fmla="*/ 327 h 650"/>
              <a:gd name="T24" fmla="*/ 214 w 269"/>
              <a:gd name="T25" fmla="*/ 327 h 650"/>
              <a:gd name="T26" fmla="*/ 215 w 269"/>
              <a:gd name="T27" fmla="*/ 570 h 650"/>
              <a:gd name="T28" fmla="*/ 132 w 269"/>
              <a:gd name="T29" fmla="*/ 650 h 650"/>
              <a:gd name="T30" fmla="*/ 48 w 269"/>
              <a:gd name="T31" fmla="*/ 572 h 650"/>
              <a:gd name="T32" fmla="*/ 45 w 269"/>
              <a:gd name="T33" fmla="*/ 117 h 650"/>
              <a:gd name="T34" fmla="*/ 73 w 269"/>
              <a:gd name="T35" fmla="*/ 36 h 650"/>
              <a:gd name="T36" fmla="*/ 156 w 269"/>
              <a:gd name="T37" fmla="*/ 1 h 650"/>
              <a:gd name="T38" fmla="*/ 236 w 269"/>
              <a:gd name="T39" fmla="*/ 33 h 650"/>
              <a:gd name="T40" fmla="*/ 266 w 269"/>
              <a:gd name="T41" fmla="*/ 114 h 650"/>
              <a:gd name="T42" fmla="*/ 29 w 269"/>
              <a:gd name="T43" fmla="*/ 412 h 650"/>
              <a:gd name="T44" fmla="*/ 29 w 269"/>
              <a:gd name="T45" fmla="*/ 319 h 650"/>
              <a:gd name="T46" fmla="*/ 0 w 269"/>
              <a:gd name="T47" fmla="*/ 319 h 650"/>
              <a:gd name="T48" fmla="*/ 0 w 269"/>
              <a:gd name="T49" fmla="*/ 412 h 650"/>
              <a:gd name="T50" fmla="*/ 29 w 269"/>
              <a:gd name="T51" fmla="*/ 41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650">
                <a:moveTo>
                  <a:pt x="266" y="114"/>
                </a:moveTo>
                <a:cubicBezTo>
                  <a:pt x="269" y="415"/>
                  <a:pt x="269" y="415"/>
                  <a:pt x="269" y="415"/>
                </a:cubicBezTo>
                <a:cubicBezTo>
                  <a:pt x="260" y="415"/>
                  <a:pt x="250" y="414"/>
                  <a:pt x="240" y="415"/>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lose/>
                <a:moveTo>
                  <a:pt x="29" y="412"/>
                </a:moveTo>
                <a:cubicBezTo>
                  <a:pt x="29" y="319"/>
                  <a:pt x="29" y="319"/>
                  <a:pt x="29" y="319"/>
                </a:cubicBezTo>
                <a:cubicBezTo>
                  <a:pt x="0" y="319"/>
                  <a:pt x="0" y="319"/>
                  <a:pt x="0" y="319"/>
                </a:cubicBezTo>
                <a:cubicBezTo>
                  <a:pt x="0" y="412"/>
                  <a:pt x="0" y="412"/>
                  <a:pt x="0" y="412"/>
                </a:cubicBezTo>
                <a:cubicBezTo>
                  <a:pt x="13" y="412"/>
                  <a:pt x="20" y="412"/>
                  <a:pt x="29" y="412"/>
                </a:cubicBezTo>
                <a:close/>
              </a:path>
            </a:pathLst>
          </a:custGeom>
          <a:gradFill flip="none" rotWithShape="1">
            <a:gsLst>
              <a:gs pos="0">
                <a:schemeClr val="tx1">
                  <a:lumMod val="50000"/>
                  <a:lumOff val="50000"/>
                </a:schemeClr>
              </a:gs>
              <a:gs pos="100000">
                <a:schemeClr val="tx1">
                  <a:lumMod val="75000"/>
                  <a:lumOff val="2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295400" y="1470075"/>
            <a:ext cx="3749915" cy="769441"/>
          </a:xfrm>
          <a:prstGeom prst="rect">
            <a:avLst/>
          </a:prstGeom>
          <a:noFill/>
        </p:spPr>
        <p:txBody>
          <a:bodyPr wrap="square" rtlCol="0">
            <a:spAutoFit/>
          </a:bodyPr>
          <a:lstStyle/>
          <a:p>
            <a:r>
              <a:rPr lang="en-US" sz="4400" dirty="0" smtClean="0">
                <a:latin typeface="Ink Free" panose="03080402000500000000" pitchFamily="66" charset="0"/>
              </a:rPr>
              <a:t>Announcements</a:t>
            </a:r>
            <a:endParaRPr lang="en-US" sz="4400" dirty="0">
              <a:latin typeface="Ink Free" panose="03080402000500000000" pitchFamily="66"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771" y="2590800"/>
            <a:ext cx="2857500" cy="3810000"/>
          </a:xfrm>
          <a:prstGeom prst="rect">
            <a:avLst/>
          </a:prstGeom>
        </p:spPr>
      </p:pic>
      <p:sp>
        <p:nvSpPr>
          <p:cNvPr id="4" name="Rectangle 3"/>
          <p:cNvSpPr/>
          <p:nvPr/>
        </p:nvSpPr>
        <p:spPr>
          <a:xfrm>
            <a:off x="1828800" y="2136339"/>
            <a:ext cx="7315200" cy="3785652"/>
          </a:xfrm>
          <a:prstGeom prst="rect">
            <a:avLst/>
          </a:prstGeom>
        </p:spPr>
        <p:txBody>
          <a:bodyPr wrap="square">
            <a:spAutoFit/>
          </a:bodyPr>
          <a:lstStyle/>
          <a:p>
            <a:pPr algn="just"/>
            <a:r>
              <a:rPr lang="en-US" sz="2400" dirty="0"/>
              <a:t>╬ </a:t>
            </a:r>
            <a:r>
              <a:rPr lang="en-US" sz="2400" b="1" dirty="0"/>
              <a:t>New sanctuary tile </a:t>
            </a:r>
            <a:r>
              <a:rPr lang="en-US" sz="2400" dirty="0"/>
              <a:t>is done! Installation was completed according to the original schedule (i.e. remove pews on Sunday, return pews on Wednesday, finish bolting pews on Thursday). Thank you to everyone that supported this project (e.g. financial, coordination, time, etc.). Special thanks to the folks that moved pews: Bob Pressnell, Dave Paine, Mike Fournier, Drew Fournier, Chuck Heindrichs, Marty Koch, Eric Mohney, Ryan Smarsh, Thomas Nordman, and Rob Nordman.</a:t>
            </a:r>
          </a:p>
        </p:txBody>
      </p:sp>
    </p:spTree>
    <p:extLst>
      <p:ext uri="{BB962C8B-B14F-4D97-AF65-F5344CB8AC3E}">
        <p14:creationId xmlns:p14="http://schemas.microsoft.com/office/powerpoint/2010/main" val="111982175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 name="Rectangle 12">
            <a:extLst>
              <a:ext uri="{FF2B5EF4-FFF2-40B4-BE49-F238E27FC236}">
                <a16:creationId xmlns:a16="http://schemas.microsoft.com/office/drawing/2014/main" xmlns="" id="{B0F50DD2-6340-4FEF-84DB-8096FCE1AE50}"/>
              </a:ext>
            </a:extLst>
          </p:cNvPr>
          <p:cNvSpPr/>
          <p:nvPr/>
        </p:nvSpPr>
        <p:spPr>
          <a:xfrm>
            <a:off x="0" y="385471"/>
            <a:ext cx="12235493" cy="6508612"/>
          </a:xfrm>
          <a:custGeom>
            <a:avLst/>
            <a:gdLst>
              <a:gd name="connsiteX0" fmla="*/ 0 w 9677400"/>
              <a:gd name="connsiteY0" fmla="*/ 0 h 4761706"/>
              <a:gd name="connsiteX1" fmla="*/ 9677400 w 9677400"/>
              <a:gd name="connsiteY1" fmla="*/ 0 h 4761706"/>
              <a:gd name="connsiteX2" fmla="*/ 9677400 w 9677400"/>
              <a:gd name="connsiteY2" fmla="*/ 4761706 h 4761706"/>
              <a:gd name="connsiteX3" fmla="*/ 0 w 9677400"/>
              <a:gd name="connsiteY3" fmla="*/ 4761706 h 4761706"/>
              <a:gd name="connsiteX4" fmla="*/ 0 w 9677400"/>
              <a:gd name="connsiteY4" fmla="*/ 0 h 4761706"/>
              <a:gd name="connsiteX0" fmla="*/ 0 w 12220903"/>
              <a:gd name="connsiteY0" fmla="*/ 0 h 4761706"/>
              <a:gd name="connsiteX1" fmla="*/ 12220903 w 12220903"/>
              <a:gd name="connsiteY1" fmla="*/ 3205655 h 4761706"/>
              <a:gd name="connsiteX2" fmla="*/ 9677400 w 12220903"/>
              <a:gd name="connsiteY2" fmla="*/ 4761706 h 4761706"/>
              <a:gd name="connsiteX3" fmla="*/ 0 w 12220903"/>
              <a:gd name="connsiteY3" fmla="*/ 4761706 h 4761706"/>
              <a:gd name="connsiteX4" fmla="*/ 0 w 12220903"/>
              <a:gd name="connsiteY4" fmla="*/ 0 h 4761706"/>
              <a:gd name="connsiteX0" fmla="*/ 0 w 12220904"/>
              <a:gd name="connsiteY0" fmla="*/ 0 h 4772217"/>
              <a:gd name="connsiteX1" fmla="*/ 12220903 w 12220904"/>
              <a:gd name="connsiteY1" fmla="*/ 3205655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4772217"/>
              <a:gd name="connsiteX1" fmla="*/ 12220903 w 12220904"/>
              <a:gd name="connsiteY1" fmla="*/ 4099034 h 4772217"/>
              <a:gd name="connsiteX2" fmla="*/ 12220904 w 12220904"/>
              <a:gd name="connsiteY2" fmla="*/ 4772217 h 4772217"/>
              <a:gd name="connsiteX3" fmla="*/ 0 w 12220904"/>
              <a:gd name="connsiteY3" fmla="*/ 4761706 h 4772217"/>
              <a:gd name="connsiteX4" fmla="*/ 0 w 12220904"/>
              <a:gd name="connsiteY4" fmla="*/ 0 h 4772217"/>
              <a:gd name="connsiteX0" fmla="*/ 0 w 12220904"/>
              <a:gd name="connsiteY0" fmla="*/ 0 h 5571003"/>
              <a:gd name="connsiteX1" fmla="*/ 12220903 w 12220904"/>
              <a:gd name="connsiteY1" fmla="*/ 4897820 h 5571003"/>
              <a:gd name="connsiteX2" fmla="*/ 12220904 w 12220904"/>
              <a:gd name="connsiteY2" fmla="*/ 5571003 h 5571003"/>
              <a:gd name="connsiteX3" fmla="*/ 0 w 12220904"/>
              <a:gd name="connsiteY3" fmla="*/ 5560492 h 5571003"/>
              <a:gd name="connsiteX4" fmla="*/ 0 w 12220904"/>
              <a:gd name="connsiteY4" fmla="*/ 0 h 5571003"/>
              <a:gd name="connsiteX0" fmla="*/ 0 w 12231414"/>
              <a:gd name="connsiteY0" fmla="*/ 0 h 5592023"/>
              <a:gd name="connsiteX1" fmla="*/ 12231413 w 12231414"/>
              <a:gd name="connsiteY1" fmla="*/ 4918840 h 5592023"/>
              <a:gd name="connsiteX2" fmla="*/ 12231414 w 12231414"/>
              <a:gd name="connsiteY2" fmla="*/ 5592023 h 5592023"/>
              <a:gd name="connsiteX3" fmla="*/ 10510 w 12231414"/>
              <a:gd name="connsiteY3" fmla="*/ 5581512 h 5592023"/>
              <a:gd name="connsiteX4" fmla="*/ 0 w 12231414"/>
              <a:gd name="connsiteY4" fmla="*/ 0 h 5592023"/>
              <a:gd name="connsiteX0" fmla="*/ 4079 w 12235493"/>
              <a:gd name="connsiteY0" fmla="*/ 0 h 5733912"/>
              <a:gd name="connsiteX1" fmla="*/ 12235492 w 12235493"/>
              <a:gd name="connsiteY1" fmla="*/ 4918840 h 5733912"/>
              <a:gd name="connsiteX2" fmla="*/ 12235493 w 12235493"/>
              <a:gd name="connsiteY2" fmla="*/ 5592023 h 5733912"/>
              <a:gd name="connsiteX3" fmla="*/ 734 w 12235493"/>
              <a:gd name="connsiteY3" fmla="*/ 5733912 h 5733912"/>
              <a:gd name="connsiteX4" fmla="*/ 4079 w 12235493"/>
              <a:gd name="connsiteY4" fmla="*/ 0 h 5733912"/>
              <a:gd name="connsiteX0" fmla="*/ 4079 w 12235493"/>
              <a:gd name="connsiteY0" fmla="*/ 0 h 5733912"/>
              <a:gd name="connsiteX1" fmla="*/ 12235492 w 12235493"/>
              <a:gd name="connsiteY1" fmla="*/ 4918840 h 5733912"/>
              <a:gd name="connsiteX2" fmla="*/ 12235493 w 12235493"/>
              <a:gd name="connsiteY2" fmla="*/ 5730568 h 5733912"/>
              <a:gd name="connsiteX3" fmla="*/ 734 w 12235493"/>
              <a:gd name="connsiteY3" fmla="*/ 5733912 h 5733912"/>
              <a:gd name="connsiteX4" fmla="*/ 4079 w 12235493"/>
              <a:gd name="connsiteY4" fmla="*/ 0 h 5733912"/>
              <a:gd name="connsiteX0" fmla="*/ 4079 w 12235493"/>
              <a:gd name="connsiteY0" fmla="*/ 0 h 6508612"/>
              <a:gd name="connsiteX1" fmla="*/ 12235492 w 12235493"/>
              <a:gd name="connsiteY1" fmla="*/ 5693540 h 6508612"/>
              <a:gd name="connsiteX2" fmla="*/ 12235493 w 12235493"/>
              <a:gd name="connsiteY2" fmla="*/ 6505268 h 6508612"/>
              <a:gd name="connsiteX3" fmla="*/ 734 w 12235493"/>
              <a:gd name="connsiteY3" fmla="*/ 6508612 h 6508612"/>
              <a:gd name="connsiteX4" fmla="*/ 4079 w 12235493"/>
              <a:gd name="connsiteY4" fmla="*/ 0 h 650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93" h="6508612">
                <a:moveTo>
                  <a:pt x="4079" y="0"/>
                </a:moveTo>
                <a:lnTo>
                  <a:pt x="12235492" y="5693540"/>
                </a:lnTo>
                <a:cubicBezTo>
                  <a:pt x="12235492" y="6215727"/>
                  <a:pt x="12235493" y="5983081"/>
                  <a:pt x="12235493" y="6505268"/>
                </a:cubicBezTo>
                <a:lnTo>
                  <a:pt x="734" y="6508612"/>
                </a:lnTo>
                <a:cubicBezTo>
                  <a:pt x="-2769" y="4648108"/>
                  <a:pt x="7582" y="1860504"/>
                  <a:pt x="4079" y="0"/>
                </a:cubicBezTo>
                <a:close/>
              </a:path>
            </a:pathLst>
          </a:custGeom>
          <a:solidFill>
            <a:schemeClr val="tx2">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135">
            <a:extLst>
              <a:ext uri="{FF2B5EF4-FFF2-40B4-BE49-F238E27FC236}">
                <a16:creationId xmlns:a16="http://schemas.microsoft.com/office/drawing/2014/main" xmlns="" id="{6694CA00-D746-4766-9308-498126ED2219}"/>
              </a:ext>
            </a:extLst>
          </p:cNvPr>
          <p:cNvSpPr/>
          <p:nvPr/>
        </p:nvSpPr>
        <p:spPr bwMode="auto">
          <a:xfrm rot="1605818" flipH="1">
            <a:off x="-660033" y="3127682"/>
            <a:ext cx="13522904" cy="550887"/>
          </a:xfrm>
          <a:custGeom>
            <a:avLst/>
            <a:gdLst>
              <a:gd name="connsiteX0" fmla="*/ 0 w 12192002"/>
              <a:gd name="connsiteY0" fmla="*/ 0 h 112431"/>
              <a:gd name="connsiteX1" fmla="*/ 12192002 w 12192002"/>
              <a:gd name="connsiteY1" fmla="*/ 0 h 112431"/>
              <a:gd name="connsiteX2" fmla="*/ 12192002 w 12192002"/>
              <a:gd name="connsiteY2" fmla="*/ 112431 h 112431"/>
              <a:gd name="connsiteX3" fmla="*/ 0 w 12192002"/>
              <a:gd name="connsiteY3" fmla="*/ 112431 h 112431"/>
              <a:gd name="connsiteX4" fmla="*/ 0 w 12192002"/>
              <a:gd name="connsiteY4" fmla="*/ 0 h 112431"/>
              <a:gd name="connsiteX0" fmla="*/ 0 w 13422255"/>
              <a:gd name="connsiteY0" fmla="*/ 0 h 592081"/>
              <a:gd name="connsiteX1" fmla="*/ 12192002 w 13422255"/>
              <a:gd name="connsiteY1" fmla="*/ 0 h 592081"/>
              <a:gd name="connsiteX2" fmla="*/ 13422255 w 13422255"/>
              <a:gd name="connsiteY2" fmla="*/ 592081 h 592081"/>
              <a:gd name="connsiteX3" fmla="*/ 0 w 13422255"/>
              <a:gd name="connsiteY3" fmla="*/ 112431 h 592081"/>
              <a:gd name="connsiteX4" fmla="*/ 0 w 13422255"/>
              <a:gd name="connsiteY4" fmla="*/ 0 h 592081"/>
              <a:gd name="connsiteX0" fmla="*/ 0 w 13463255"/>
              <a:gd name="connsiteY0" fmla="*/ 0 h 592081"/>
              <a:gd name="connsiteX1" fmla="*/ 13463255 w 13463255"/>
              <a:gd name="connsiteY1" fmla="*/ 449122 h 592081"/>
              <a:gd name="connsiteX2" fmla="*/ 13422255 w 13463255"/>
              <a:gd name="connsiteY2" fmla="*/ 592081 h 592081"/>
              <a:gd name="connsiteX3" fmla="*/ 0 w 13463255"/>
              <a:gd name="connsiteY3" fmla="*/ 112431 h 592081"/>
              <a:gd name="connsiteX4" fmla="*/ 0 w 13463255"/>
              <a:gd name="connsiteY4" fmla="*/ 0 h 592081"/>
              <a:gd name="connsiteX0" fmla="*/ 0 w 13468402"/>
              <a:gd name="connsiteY0" fmla="*/ 0 h 592081"/>
              <a:gd name="connsiteX1" fmla="*/ 13468402 w 13468402"/>
              <a:gd name="connsiteY1" fmla="*/ 438916 h 592081"/>
              <a:gd name="connsiteX2" fmla="*/ 13422255 w 13468402"/>
              <a:gd name="connsiteY2" fmla="*/ 592081 h 592081"/>
              <a:gd name="connsiteX3" fmla="*/ 0 w 13468402"/>
              <a:gd name="connsiteY3" fmla="*/ 112431 h 592081"/>
              <a:gd name="connsiteX4" fmla="*/ 0 w 13468402"/>
              <a:gd name="connsiteY4" fmla="*/ 0 h 592081"/>
              <a:gd name="connsiteX0" fmla="*/ 0 w 13468402"/>
              <a:gd name="connsiteY0" fmla="*/ 0 h 566435"/>
              <a:gd name="connsiteX1" fmla="*/ 13468402 w 13468402"/>
              <a:gd name="connsiteY1" fmla="*/ 438916 h 566435"/>
              <a:gd name="connsiteX2" fmla="*/ 13396786 w 13468402"/>
              <a:gd name="connsiteY2" fmla="*/ 566435 h 566435"/>
              <a:gd name="connsiteX3" fmla="*/ 0 w 13468402"/>
              <a:gd name="connsiteY3" fmla="*/ 112431 h 566435"/>
              <a:gd name="connsiteX4" fmla="*/ 0 w 13468402"/>
              <a:gd name="connsiteY4" fmla="*/ 0 h 566435"/>
              <a:gd name="connsiteX0" fmla="*/ 63814 w 13532216"/>
              <a:gd name="connsiteY0" fmla="*/ 0 h 566435"/>
              <a:gd name="connsiteX1" fmla="*/ 13532216 w 13532216"/>
              <a:gd name="connsiteY1" fmla="*/ 438916 h 566435"/>
              <a:gd name="connsiteX2" fmla="*/ 13460600 w 13532216"/>
              <a:gd name="connsiteY2" fmla="*/ 566435 h 566435"/>
              <a:gd name="connsiteX3" fmla="*/ 0 w 13532216"/>
              <a:gd name="connsiteY3" fmla="*/ 130869 h 566435"/>
              <a:gd name="connsiteX4" fmla="*/ 63814 w 13532216"/>
              <a:gd name="connsiteY4" fmla="*/ 0 h 566435"/>
              <a:gd name="connsiteX0" fmla="*/ 63761 w 13532216"/>
              <a:gd name="connsiteY0" fmla="*/ 0 h 550887"/>
              <a:gd name="connsiteX1" fmla="*/ 13532216 w 13532216"/>
              <a:gd name="connsiteY1" fmla="*/ 423368 h 550887"/>
              <a:gd name="connsiteX2" fmla="*/ 13460600 w 13532216"/>
              <a:gd name="connsiteY2" fmla="*/ 550887 h 550887"/>
              <a:gd name="connsiteX3" fmla="*/ 0 w 13532216"/>
              <a:gd name="connsiteY3" fmla="*/ 115321 h 550887"/>
              <a:gd name="connsiteX4" fmla="*/ 63761 w 13532216"/>
              <a:gd name="connsiteY4" fmla="*/ 0 h 550887"/>
              <a:gd name="connsiteX0" fmla="*/ 54449 w 13522904"/>
              <a:gd name="connsiteY0" fmla="*/ 0 h 550887"/>
              <a:gd name="connsiteX1" fmla="*/ 13522904 w 13522904"/>
              <a:gd name="connsiteY1" fmla="*/ 423368 h 550887"/>
              <a:gd name="connsiteX2" fmla="*/ 13451288 w 13522904"/>
              <a:gd name="connsiteY2" fmla="*/ 550887 h 550887"/>
              <a:gd name="connsiteX3" fmla="*/ 0 w 13522904"/>
              <a:gd name="connsiteY3" fmla="*/ 120017 h 550887"/>
              <a:gd name="connsiteX4" fmla="*/ 54449 w 13522904"/>
              <a:gd name="connsiteY4" fmla="*/ 0 h 55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904" h="550887">
                <a:moveTo>
                  <a:pt x="54449" y="0"/>
                </a:moveTo>
                <a:lnTo>
                  <a:pt x="13522904" y="423368"/>
                </a:lnTo>
                <a:lnTo>
                  <a:pt x="13451288" y="550887"/>
                </a:lnTo>
                <a:lnTo>
                  <a:pt x="0" y="120017"/>
                </a:lnTo>
                <a:lnTo>
                  <a:pt x="54449" y="0"/>
                </a:lnTo>
                <a:close/>
              </a:path>
            </a:pathLst>
          </a:cu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36" name="Rectangle 235">
            <a:extLst>
              <a:ext uri="{FF2B5EF4-FFF2-40B4-BE49-F238E27FC236}">
                <a16:creationId xmlns:a16="http://schemas.microsoft.com/office/drawing/2014/main" xmlns="" id="{A50BFF4B-B5C7-4FB9-801D-82BD31AF821D}"/>
              </a:ext>
            </a:extLst>
          </p:cNvPr>
          <p:cNvSpPr/>
          <p:nvPr/>
        </p:nvSpPr>
        <p:spPr bwMode="auto">
          <a:xfrm flipH="1">
            <a:off x="-2" y="6643290"/>
            <a:ext cx="12192002" cy="112431"/>
          </a:xfrm>
          <a:prstGeom prst="rect">
            <a:avLst/>
          </a:prstGeom>
          <a:solidFill>
            <a:schemeClr val="accent1">
              <a:lumMod val="75000"/>
              <a:alpha val="6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250" name="yellow_sticky">
            <a:extLst>
              <a:ext uri="{FF2B5EF4-FFF2-40B4-BE49-F238E27FC236}">
                <a16:creationId xmlns:a16="http://schemas.microsoft.com/office/drawing/2014/main" xmlns="" id="{E53BA82B-65DF-49DD-872D-C896E9ADA315}"/>
              </a:ext>
            </a:extLst>
          </p:cNvPr>
          <p:cNvSpPr>
            <a:spLocks/>
          </p:cNvSpPr>
          <p:nvPr/>
        </p:nvSpPr>
        <p:spPr bwMode="auto">
          <a:xfrm rot="552334">
            <a:off x="523933" y="1135794"/>
            <a:ext cx="10975684" cy="5492503"/>
          </a:xfrm>
          <a:custGeom>
            <a:avLst/>
            <a:gdLst>
              <a:gd name="T0" fmla="*/ 80 w 83"/>
              <a:gd name="T1" fmla="*/ 0 h 68"/>
              <a:gd name="T2" fmla="*/ 54 w 83"/>
              <a:gd name="T3" fmla="*/ 4 h 68"/>
              <a:gd name="T4" fmla="*/ 43 w 83"/>
              <a:gd name="T5" fmla="*/ 5 h 68"/>
              <a:gd name="T6" fmla="*/ 43 w 83"/>
              <a:gd name="T7" fmla="*/ 7 h 68"/>
              <a:gd name="T8" fmla="*/ 42 w 83"/>
              <a:gd name="T9" fmla="*/ 6 h 68"/>
              <a:gd name="T10" fmla="*/ 0 w 83"/>
              <a:gd name="T11" fmla="*/ 13 h 68"/>
              <a:gd name="T12" fmla="*/ 7 w 83"/>
              <a:gd name="T13" fmla="*/ 68 h 68"/>
              <a:gd name="T14" fmla="*/ 83 w 83"/>
              <a:gd name="T15" fmla="*/ 58 h 68"/>
              <a:gd name="T16" fmla="*/ 80 w 83"/>
              <a:gd name="T17" fmla="*/ 0 h 68"/>
              <a:gd name="connsiteX0" fmla="*/ 9639 w 10000"/>
              <a:gd name="connsiteY0" fmla="*/ 0 h 13512"/>
              <a:gd name="connsiteX1" fmla="*/ 6506 w 10000"/>
              <a:gd name="connsiteY1" fmla="*/ 588 h 13512"/>
              <a:gd name="connsiteX2" fmla="*/ 5181 w 10000"/>
              <a:gd name="connsiteY2" fmla="*/ 735 h 13512"/>
              <a:gd name="connsiteX3" fmla="*/ 5181 w 10000"/>
              <a:gd name="connsiteY3" fmla="*/ 1029 h 13512"/>
              <a:gd name="connsiteX4" fmla="*/ 5060 w 10000"/>
              <a:gd name="connsiteY4" fmla="*/ 882 h 13512"/>
              <a:gd name="connsiteX5" fmla="*/ 0 w 10000"/>
              <a:gd name="connsiteY5" fmla="*/ 1912 h 13512"/>
              <a:gd name="connsiteX6" fmla="*/ 1255 w 10000"/>
              <a:gd name="connsiteY6" fmla="*/ 13512 h 13512"/>
              <a:gd name="connsiteX7" fmla="*/ 10000 w 10000"/>
              <a:gd name="connsiteY7" fmla="*/ 8529 h 13512"/>
              <a:gd name="connsiteX8" fmla="*/ 9639 w 10000"/>
              <a:gd name="connsiteY8" fmla="*/ 0 h 13512"/>
              <a:gd name="connsiteX0" fmla="*/ 9639 w 11070"/>
              <a:gd name="connsiteY0" fmla="*/ 0 h 13512"/>
              <a:gd name="connsiteX1" fmla="*/ 6506 w 11070"/>
              <a:gd name="connsiteY1" fmla="*/ 588 h 13512"/>
              <a:gd name="connsiteX2" fmla="*/ 5181 w 11070"/>
              <a:gd name="connsiteY2" fmla="*/ 735 h 13512"/>
              <a:gd name="connsiteX3" fmla="*/ 5181 w 11070"/>
              <a:gd name="connsiteY3" fmla="*/ 1029 h 13512"/>
              <a:gd name="connsiteX4" fmla="*/ 5060 w 11070"/>
              <a:gd name="connsiteY4" fmla="*/ 882 h 13512"/>
              <a:gd name="connsiteX5" fmla="*/ 0 w 11070"/>
              <a:gd name="connsiteY5" fmla="*/ 1912 h 13512"/>
              <a:gd name="connsiteX6" fmla="*/ 1255 w 11070"/>
              <a:gd name="connsiteY6" fmla="*/ 13512 h 13512"/>
              <a:gd name="connsiteX7" fmla="*/ 11070 w 11070"/>
              <a:gd name="connsiteY7" fmla="*/ 12342 h 13512"/>
              <a:gd name="connsiteX8" fmla="*/ 9639 w 11070"/>
              <a:gd name="connsiteY8" fmla="*/ 0 h 13512"/>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5060 w 11070"/>
              <a:gd name="connsiteY4" fmla="*/ 882 h 14548"/>
              <a:gd name="connsiteX5" fmla="*/ 0 w 11070"/>
              <a:gd name="connsiteY5" fmla="*/ 1912 h 14548"/>
              <a:gd name="connsiteX6" fmla="*/ 1570 w 11070"/>
              <a:gd name="connsiteY6" fmla="*/ 14548 h 14548"/>
              <a:gd name="connsiteX7" fmla="*/ 11070 w 11070"/>
              <a:gd name="connsiteY7" fmla="*/ 12342 h 14548"/>
              <a:gd name="connsiteX8" fmla="*/ 9639 w 11070"/>
              <a:gd name="connsiteY8" fmla="*/ 0 h 14548"/>
              <a:gd name="connsiteX0" fmla="*/ 9639 w 11070"/>
              <a:gd name="connsiteY0" fmla="*/ 0 h 14548"/>
              <a:gd name="connsiteX1" fmla="*/ 6506 w 11070"/>
              <a:gd name="connsiteY1" fmla="*/ 588 h 14548"/>
              <a:gd name="connsiteX2" fmla="*/ 5181 w 11070"/>
              <a:gd name="connsiteY2" fmla="*/ 735 h 14548"/>
              <a:gd name="connsiteX3" fmla="*/ 5181 w 11070"/>
              <a:gd name="connsiteY3" fmla="*/ 1029 h 14548"/>
              <a:gd name="connsiteX4" fmla="*/ 0 w 11070"/>
              <a:gd name="connsiteY4" fmla="*/ 1912 h 14548"/>
              <a:gd name="connsiteX5" fmla="*/ 1570 w 11070"/>
              <a:gd name="connsiteY5" fmla="*/ 14548 h 14548"/>
              <a:gd name="connsiteX6" fmla="*/ 11070 w 11070"/>
              <a:gd name="connsiteY6" fmla="*/ 12342 h 14548"/>
              <a:gd name="connsiteX7" fmla="*/ 9639 w 11070"/>
              <a:gd name="connsiteY7" fmla="*/ 0 h 14548"/>
              <a:gd name="connsiteX0" fmla="*/ 9639 w 11070"/>
              <a:gd name="connsiteY0" fmla="*/ 0 h 14548"/>
              <a:gd name="connsiteX1" fmla="*/ 6506 w 11070"/>
              <a:gd name="connsiteY1" fmla="*/ 588 h 14548"/>
              <a:gd name="connsiteX2" fmla="*/ 5181 w 11070"/>
              <a:gd name="connsiteY2" fmla="*/ 1029 h 14548"/>
              <a:gd name="connsiteX3" fmla="*/ 0 w 11070"/>
              <a:gd name="connsiteY3" fmla="*/ 1912 h 14548"/>
              <a:gd name="connsiteX4" fmla="*/ 1570 w 11070"/>
              <a:gd name="connsiteY4" fmla="*/ 14548 h 14548"/>
              <a:gd name="connsiteX5" fmla="*/ 11070 w 11070"/>
              <a:gd name="connsiteY5" fmla="*/ 12342 h 14548"/>
              <a:gd name="connsiteX6" fmla="*/ 9639 w 11070"/>
              <a:gd name="connsiteY6" fmla="*/ 0 h 14548"/>
              <a:gd name="connsiteX0" fmla="*/ 9639 w 11070"/>
              <a:gd name="connsiteY0" fmla="*/ 0 h 14548"/>
              <a:gd name="connsiteX1" fmla="*/ 6506 w 11070"/>
              <a:gd name="connsiteY1" fmla="*/ 588 h 14548"/>
              <a:gd name="connsiteX2" fmla="*/ 0 w 11070"/>
              <a:gd name="connsiteY2" fmla="*/ 1912 h 14548"/>
              <a:gd name="connsiteX3" fmla="*/ 1570 w 11070"/>
              <a:gd name="connsiteY3" fmla="*/ 14548 h 14548"/>
              <a:gd name="connsiteX4" fmla="*/ 11070 w 11070"/>
              <a:gd name="connsiteY4" fmla="*/ 12342 h 14548"/>
              <a:gd name="connsiteX5" fmla="*/ 9639 w 11070"/>
              <a:gd name="connsiteY5" fmla="*/ 0 h 14548"/>
              <a:gd name="connsiteX0" fmla="*/ 9639 w 11070"/>
              <a:gd name="connsiteY0" fmla="*/ 815 h 15363"/>
              <a:gd name="connsiteX1" fmla="*/ 0 w 11070"/>
              <a:gd name="connsiteY1" fmla="*/ 2727 h 15363"/>
              <a:gd name="connsiteX2" fmla="*/ 1570 w 11070"/>
              <a:gd name="connsiteY2" fmla="*/ 15363 h 15363"/>
              <a:gd name="connsiteX3" fmla="*/ 11070 w 11070"/>
              <a:gd name="connsiteY3" fmla="*/ 13157 h 15363"/>
              <a:gd name="connsiteX4" fmla="*/ 9639 w 11070"/>
              <a:gd name="connsiteY4" fmla="*/ 815 h 15363"/>
              <a:gd name="connsiteX0" fmla="*/ 9639 w 11070"/>
              <a:gd name="connsiteY0" fmla="*/ 519 h 15067"/>
              <a:gd name="connsiteX1" fmla="*/ 0 w 11070"/>
              <a:gd name="connsiteY1" fmla="*/ 2431 h 15067"/>
              <a:gd name="connsiteX2" fmla="*/ 1570 w 11070"/>
              <a:gd name="connsiteY2" fmla="*/ 15067 h 15067"/>
              <a:gd name="connsiteX3" fmla="*/ 11070 w 11070"/>
              <a:gd name="connsiteY3" fmla="*/ 12861 h 15067"/>
              <a:gd name="connsiteX4" fmla="*/ 9639 w 11070"/>
              <a:gd name="connsiteY4" fmla="*/ 519 h 15067"/>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070"/>
              <a:gd name="connsiteY0" fmla="*/ 0 h 14548"/>
              <a:gd name="connsiteX1" fmla="*/ 0 w 11070"/>
              <a:gd name="connsiteY1" fmla="*/ 1912 h 14548"/>
              <a:gd name="connsiteX2" fmla="*/ 1570 w 11070"/>
              <a:gd name="connsiteY2" fmla="*/ 14548 h 14548"/>
              <a:gd name="connsiteX3" fmla="*/ 11070 w 11070"/>
              <a:gd name="connsiteY3" fmla="*/ 12342 h 14548"/>
              <a:gd name="connsiteX4" fmla="*/ 9639 w 11070"/>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639 w 11542"/>
              <a:gd name="connsiteY0" fmla="*/ 0 h 14548"/>
              <a:gd name="connsiteX1" fmla="*/ 0 w 11542"/>
              <a:gd name="connsiteY1" fmla="*/ 1912 h 14548"/>
              <a:gd name="connsiteX2" fmla="*/ 1570 w 11542"/>
              <a:gd name="connsiteY2" fmla="*/ 14548 h 14548"/>
              <a:gd name="connsiteX3" fmla="*/ 11542 w 11542"/>
              <a:gd name="connsiteY3" fmla="*/ 12342 h 14548"/>
              <a:gd name="connsiteX4" fmla="*/ 9639 w 1154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4548"/>
              <a:gd name="connsiteX1" fmla="*/ 0 w 11762"/>
              <a:gd name="connsiteY1" fmla="*/ 2027 h 14548"/>
              <a:gd name="connsiteX2" fmla="*/ 1790 w 11762"/>
              <a:gd name="connsiteY2" fmla="*/ 14548 h 14548"/>
              <a:gd name="connsiteX3" fmla="*/ 11762 w 11762"/>
              <a:gd name="connsiteY3" fmla="*/ 12342 h 14548"/>
              <a:gd name="connsiteX4" fmla="*/ 9859 w 11762"/>
              <a:gd name="connsiteY4" fmla="*/ 0 h 14548"/>
              <a:gd name="connsiteX0" fmla="*/ 9859 w 11762"/>
              <a:gd name="connsiteY0" fmla="*/ 0 h 15147"/>
              <a:gd name="connsiteX1" fmla="*/ 0 w 11762"/>
              <a:gd name="connsiteY1" fmla="*/ 2027 h 15147"/>
              <a:gd name="connsiteX2" fmla="*/ 1790 w 11762"/>
              <a:gd name="connsiteY2" fmla="*/ 14548 h 15147"/>
              <a:gd name="connsiteX3" fmla="*/ 8491 w 11762"/>
              <a:gd name="connsiteY3" fmla="*/ 13071 h 15147"/>
              <a:gd name="connsiteX4" fmla="*/ 11762 w 11762"/>
              <a:gd name="connsiteY4" fmla="*/ 12342 h 15147"/>
              <a:gd name="connsiteX5" fmla="*/ 9859 w 11762"/>
              <a:gd name="connsiteY5" fmla="*/ 0 h 15147"/>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762"/>
              <a:gd name="connsiteY0" fmla="*/ 0 h 14548"/>
              <a:gd name="connsiteX1" fmla="*/ 0 w 11762"/>
              <a:gd name="connsiteY1" fmla="*/ 2027 h 14548"/>
              <a:gd name="connsiteX2" fmla="*/ 1790 w 11762"/>
              <a:gd name="connsiteY2" fmla="*/ 14548 h 14548"/>
              <a:gd name="connsiteX3" fmla="*/ 8491 w 11762"/>
              <a:gd name="connsiteY3" fmla="*/ 13071 h 14548"/>
              <a:gd name="connsiteX4" fmla="*/ 11762 w 11762"/>
              <a:gd name="connsiteY4" fmla="*/ 12342 h 14548"/>
              <a:gd name="connsiteX5" fmla="*/ 9859 w 11762"/>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384"/>
              <a:gd name="connsiteY0" fmla="*/ 0 h 14548"/>
              <a:gd name="connsiteX1" fmla="*/ 0 w 11384"/>
              <a:gd name="connsiteY1" fmla="*/ 2027 h 14548"/>
              <a:gd name="connsiteX2" fmla="*/ 1790 w 11384"/>
              <a:gd name="connsiteY2" fmla="*/ 14548 h 14548"/>
              <a:gd name="connsiteX3" fmla="*/ 8491 w 11384"/>
              <a:gd name="connsiteY3" fmla="*/ 13071 h 14548"/>
              <a:gd name="connsiteX4" fmla="*/ 11384 w 11384"/>
              <a:gd name="connsiteY4" fmla="*/ 12150 h 14548"/>
              <a:gd name="connsiteX5" fmla="*/ 9859 w 11384"/>
              <a:gd name="connsiteY5"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12"/>
              <a:gd name="connsiteY0" fmla="*/ 0 h 14548"/>
              <a:gd name="connsiteX1" fmla="*/ 0 w 11512"/>
              <a:gd name="connsiteY1" fmla="*/ 2027 h 14548"/>
              <a:gd name="connsiteX2" fmla="*/ 1790 w 11512"/>
              <a:gd name="connsiteY2" fmla="*/ 14548 h 14548"/>
              <a:gd name="connsiteX3" fmla="*/ 8491 w 11512"/>
              <a:gd name="connsiteY3" fmla="*/ 13071 h 14548"/>
              <a:gd name="connsiteX4" fmla="*/ 11384 w 11512"/>
              <a:gd name="connsiteY4" fmla="*/ 12150 h 14548"/>
              <a:gd name="connsiteX5" fmla="*/ 10915 w 11512"/>
              <a:gd name="connsiteY5" fmla="*/ 7775 h 14548"/>
              <a:gd name="connsiteX6" fmla="*/ 9859 w 11512"/>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551"/>
              <a:gd name="connsiteY0" fmla="*/ 0 h 14548"/>
              <a:gd name="connsiteX1" fmla="*/ 0 w 11551"/>
              <a:gd name="connsiteY1" fmla="*/ 2027 h 14548"/>
              <a:gd name="connsiteX2" fmla="*/ 1790 w 11551"/>
              <a:gd name="connsiteY2" fmla="*/ 14548 h 14548"/>
              <a:gd name="connsiteX3" fmla="*/ 8491 w 11551"/>
              <a:gd name="connsiteY3" fmla="*/ 13071 h 14548"/>
              <a:gd name="connsiteX4" fmla="*/ 11384 w 11551"/>
              <a:gd name="connsiteY4" fmla="*/ 12150 h 14548"/>
              <a:gd name="connsiteX5" fmla="*/ 11135 w 11551"/>
              <a:gd name="connsiteY5" fmla="*/ 7775 h 14548"/>
              <a:gd name="connsiteX6" fmla="*/ 9859 w 11551"/>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427"/>
              <a:gd name="connsiteY0" fmla="*/ 0 h 14548"/>
              <a:gd name="connsiteX1" fmla="*/ 0 w 11427"/>
              <a:gd name="connsiteY1" fmla="*/ 2027 h 14548"/>
              <a:gd name="connsiteX2" fmla="*/ 1790 w 11427"/>
              <a:gd name="connsiteY2" fmla="*/ 14548 h 14548"/>
              <a:gd name="connsiteX3" fmla="*/ 8491 w 11427"/>
              <a:gd name="connsiteY3" fmla="*/ 13071 h 14548"/>
              <a:gd name="connsiteX4" fmla="*/ 11384 w 11427"/>
              <a:gd name="connsiteY4" fmla="*/ 12150 h 14548"/>
              <a:gd name="connsiteX5" fmla="*/ 11135 w 11427"/>
              <a:gd name="connsiteY5" fmla="*/ 7775 h 14548"/>
              <a:gd name="connsiteX6" fmla="*/ 9859 w 11427"/>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 name="connsiteX0" fmla="*/ 9859 w 11566"/>
              <a:gd name="connsiteY0" fmla="*/ 0 h 14548"/>
              <a:gd name="connsiteX1" fmla="*/ 0 w 11566"/>
              <a:gd name="connsiteY1" fmla="*/ 2027 h 14548"/>
              <a:gd name="connsiteX2" fmla="*/ 1790 w 11566"/>
              <a:gd name="connsiteY2" fmla="*/ 14548 h 14548"/>
              <a:gd name="connsiteX3" fmla="*/ 8491 w 11566"/>
              <a:gd name="connsiteY3" fmla="*/ 13071 h 14548"/>
              <a:gd name="connsiteX4" fmla="*/ 11541 w 11566"/>
              <a:gd name="connsiteY4" fmla="*/ 11958 h 14548"/>
              <a:gd name="connsiteX5" fmla="*/ 11135 w 11566"/>
              <a:gd name="connsiteY5" fmla="*/ 7775 h 14548"/>
              <a:gd name="connsiteX6" fmla="*/ 9859 w 11566"/>
              <a:gd name="connsiteY6" fmla="*/ 0 h 1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 h="14548">
                <a:moveTo>
                  <a:pt x="9859" y="0"/>
                </a:moveTo>
                <a:lnTo>
                  <a:pt x="0" y="2027"/>
                </a:lnTo>
                <a:cubicBezTo>
                  <a:pt x="361" y="4380"/>
                  <a:pt x="1596" y="12917"/>
                  <a:pt x="1790" y="14548"/>
                </a:cubicBezTo>
                <a:cubicBezTo>
                  <a:pt x="4464" y="13895"/>
                  <a:pt x="6829" y="13439"/>
                  <a:pt x="8491" y="13071"/>
                </a:cubicBezTo>
                <a:cubicBezTo>
                  <a:pt x="10153" y="12703"/>
                  <a:pt x="10613" y="12470"/>
                  <a:pt x="11541" y="11958"/>
                </a:cubicBezTo>
                <a:cubicBezTo>
                  <a:pt x="11651" y="10948"/>
                  <a:pt x="11389" y="9800"/>
                  <a:pt x="11135" y="7775"/>
                </a:cubicBezTo>
                <a:cubicBezTo>
                  <a:pt x="10787" y="5481"/>
                  <a:pt x="10409" y="3363"/>
                  <a:pt x="9859" y="0"/>
                </a:cubicBezTo>
                <a:close/>
              </a:path>
            </a:pathLst>
          </a:custGeom>
          <a:gradFill flip="none" rotWithShape="1">
            <a:gsLst>
              <a:gs pos="0">
                <a:srgbClr val="FFFF00"/>
              </a:gs>
              <a:gs pos="98113">
                <a:srgbClr val="FFFF00"/>
              </a:gs>
              <a:gs pos="55000">
                <a:srgbClr val="E9CE05"/>
              </a:gs>
              <a:gs pos="78000">
                <a:srgbClr val="DEC404"/>
              </a:gs>
            </a:gsLst>
            <a:lin ang="2400000" scaled="0"/>
            <a:tileRect/>
          </a:gradFill>
          <a:ln>
            <a:noFill/>
          </a:ln>
          <a:effectLst>
            <a:outerShdw blurRad="190500" dist="25400" dir="2700000" algn="tl" rotWithShape="0">
              <a:prstClr val="black">
                <a:alpha val="35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09" name="Callout Text" hidden="1"/>
          <p:cNvSpPr/>
          <p:nvPr/>
        </p:nvSpPr>
        <p:spPr>
          <a:xfrm>
            <a:off x="954038" y="2289821"/>
            <a:ext cx="2407613" cy="2662748"/>
          </a:xfrm>
          <a:prstGeom prst="wedgeRectCallout">
            <a:avLst>
              <a:gd name="adj1" fmla="val 74098"/>
              <a:gd name="adj2" fmla="val 5896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bg1"/>
                </a:solidFill>
              </a:rPr>
              <a:t>Change</a:t>
            </a:r>
            <a:r>
              <a:rPr lang="en-US" sz="1600" b="1" dirty="0">
                <a:solidFill>
                  <a:schemeClr val="tx1"/>
                </a:solidFill>
              </a:rPr>
              <a:t> the </a:t>
            </a:r>
            <a:r>
              <a:rPr lang="en-US" sz="1600" b="1" dirty="0">
                <a:solidFill>
                  <a:schemeClr val="accent3"/>
                </a:solidFill>
              </a:rPr>
              <a:t>Color</a:t>
            </a:r>
            <a:r>
              <a:rPr lang="en-US" sz="1600" b="1" dirty="0">
                <a:solidFill>
                  <a:schemeClr val="tx2"/>
                </a:solidFill>
              </a:rPr>
              <a:t> of </a:t>
            </a:r>
            <a:r>
              <a:rPr lang="en-US" sz="1600" b="1" dirty="0">
                <a:solidFill>
                  <a:schemeClr val="tx1"/>
                </a:solidFill>
              </a:rPr>
              <a:t>any element individually!</a:t>
            </a:r>
            <a:r>
              <a:rPr lang="en-US" sz="1600" b="1" dirty="0">
                <a:solidFill>
                  <a:schemeClr val="tx2"/>
                </a:solidFill>
              </a:rPr>
              <a:t> </a:t>
            </a:r>
          </a:p>
          <a:p>
            <a:pPr algn="ctr"/>
            <a:r>
              <a:rPr lang="en-US" sz="1000" dirty="0">
                <a:solidFill>
                  <a:schemeClr val="tx1"/>
                </a:solidFill>
              </a:rPr>
              <a:t>Color any of the paper or any item to fit your company colors or personal preference. Left click a few times to select the section of the graphic to change color. NOTE: There are segments and pieces to each piece of clipart. Once selected, RIGHT click on the section of the graphic and choose format shape. From there choose a new fill color or if its a gradient, to change the color of that. Good luck </a:t>
            </a:r>
            <a:r>
              <a:rPr lang="en-US" sz="1000" dirty="0">
                <a:solidFill>
                  <a:schemeClr val="tx1"/>
                </a:solidFill>
                <a:sym typeface="Wingdings" panose="05000000000000000000" pitchFamily="2" charset="2"/>
              </a:rPr>
              <a:t></a:t>
            </a:r>
            <a:endParaRPr lang="en-US" sz="1000" dirty="0">
              <a:solidFill>
                <a:schemeClr val="tx1"/>
              </a:solidFill>
            </a:endParaRPr>
          </a:p>
        </p:txBody>
      </p:sp>
      <p:sp>
        <p:nvSpPr>
          <p:cNvPr id="258" name="Callout Text" hidden="1">
            <a:extLst>
              <a:ext uri="{FF2B5EF4-FFF2-40B4-BE49-F238E27FC236}">
                <a16:creationId xmlns:a16="http://schemas.microsoft.com/office/drawing/2014/main" xmlns="" id="{01923415-8C1C-4103-A8A6-B784C1E9BEC5}"/>
              </a:ext>
            </a:extLst>
          </p:cNvPr>
          <p:cNvSpPr/>
          <p:nvPr/>
        </p:nvSpPr>
        <p:spPr>
          <a:xfrm>
            <a:off x="6078694" y="4590146"/>
            <a:ext cx="2435866" cy="1897481"/>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Move any of the</a:t>
            </a:r>
          </a:p>
          <a:p>
            <a:pPr algn="ctr"/>
            <a:r>
              <a:rPr lang="en-US" sz="1200" b="1" dirty="0">
                <a:solidFill>
                  <a:schemeClr val="tx2"/>
                </a:solidFill>
              </a:rPr>
              <a:t>text boxes or items to customize your own layout. All text can be replaced or deleted. Put pictures, clipart, or perhaps even animations or picture into any of the pages to make your presentation pop.</a:t>
            </a:r>
            <a:endParaRPr lang="en-US" sz="1200" dirty="0">
              <a:solidFill>
                <a:schemeClr val="tx1"/>
              </a:solidFill>
            </a:endParaRPr>
          </a:p>
        </p:txBody>
      </p:sp>
      <p:sp>
        <p:nvSpPr>
          <p:cNvPr id="259" name="Callout Text" hidden="1">
            <a:extLst>
              <a:ext uri="{FF2B5EF4-FFF2-40B4-BE49-F238E27FC236}">
                <a16:creationId xmlns:a16="http://schemas.microsoft.com/office/drawing/2014/main" xmlns="" id="{410511AA-3CB6-44BE-8FC5-2E7263F26336}"/>
              </a:ext>
            </a:extLst>
          </p:cNvPr>
          <p:cNvSpPr/>
          <p:nvPr/>
        </p:nvSpPr>
        <p:spPr>
          <a:xfrm>
            <a:off x="6987647" y="1481601"/>
            <a:ext cx="2435866" cy="1336299"/>
          </a:xfrm>
          <a:prstGeom prst="wedgeRectCallout">
            <a:avLst>
              <a:gd name="adj1" fmla="val -80994"/>
              <a:gd name="adj2" fmla="val -6628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accent3"/>
                </a:solidFill>
              </a:rPr>
              <a:t>Insert your text </a:t>
            </a:r>
          </a:p>
          <a:p>
            <a:pPr algn="ctr"/>
            <a:r>
              <a:rPr lang="en-US" sz="1200" b="1" dirty="0">
                <a:solidFill>
                  <a:schemeClr val="tx2"/>
                </a:solidFill>
              </a:rPr>
              <a:t>here and create your own description. Anywhere you see a text box you can put in your own text.</a:t>
            </a:r>
          </a:p>
        </p:txBody>
      </p:sp>
      <p:sp>
        <p:nvSpPr>
          <p:cNvPr id="164" name="paper_clip">
            <a:extLst>
              <a:ext uri="{FF2B5EF4-FFF2-40B4-BE49-F238E27FC236}">
                <a16:creationId xmlns:a16="http://schemas.microsoft.com/office/drawing/2014/main" xmlns="" id="{A1820820-1834-4A0F-AE89-6ABA0C1DF2F7}"/>
              </a:ext>
            </a:extLst>
          </p:cNvPr>
          <p:cNvSpPr>
            <a:spLocks noEditPoints="1"/>
          </p:cNvSpPr>
          <p:nvPr/>
        </p:nvSpPr>
        <p:spPr bwMode="auto">
          <a:xfrm>
            <a:off x="4953000" y="609600"/>
            <a:ext cx="517285" cy="1245196"/>
          </a:xfrm>
          <a:custGeom>
            <a:avLst/>
            <a:gdLst>
              <a:gd name="T0" fmla="*/ 266 w 269"/>
              <a:gd name="T1" fmla="*/ 114 h 650"/>
              <a:gd name="T2" fmla="*/ 269 w 269"/>
              <a:gd name="T3" fmla="*/ 415 h 650"/>
              <a:gd name="T4" fmla="*/ 240 w 269"/>
              <a:gd name="T5" fmla="*/ 415 h 650"/>
              <a:gd name="T6" fmla="*/ 237 w 269"/>
              <a:gd name="T7" fmla="*/ 114 h 650"/>
              <a:gd name="T8" fmla="*/ 218 w 269"/>
              <a:gd name="T9" fmla="*/ 56 h 650"/>
              <a:gd name="T10" fmla="*/ 156 w 269"/>
              <a:gd name="T11" fmla="*/ 29 h 650"/>
              <a:gd name="T12" fmla="*/ 91 w 269"/>
              <a:gd name="T13" fmla="*/ 58 h 650"/>
              <a:gd name="T14" fmla="*/ 72 w 269"/>
              <a:gd name="T15" fmla="*/ 116 h 650"/>
              <a:gd name="T16" fmla="*/ 76 w 269"/>
              <a:gd name="T17" fmla="*/ 572 h 650"/>
              <a:gd name="T18" fmla="*/ 133 w 269"/>
              <a:gd name="T19" fmla="*/ 622 h 650"/>
              <a:gd name="T20" fmla="*/ 186 w 269"/>
              <a:gd name="T21" fmla="*/ 570 h 650"/>
              <a:gd name="T22" fmla="*/ 185 w 269"/>
              <a:gd name="T23" fmla="*/ 327 h 650"/>
              <a:gd name="T24" fmla="*/ 214 w 269"/>
              <a:gd name="T25" fmla="*/ 327 h 650"/>
              <a:gd name="T26" fmla="*/ 215 w 269"/>
              <a:gd name="T27" fmla="*/ 570 h 650"/>
              <a:gd name="T28" fmla="*/ 132 w 269"/>
              <a:gd name="T29" fmla="*/ 650 h 650"/>
              <a:gd name="T30" fmla="*/ 48 w 269"/>
              <a:gd name="T31" fmla="*/ 572 h 650"/>
              <a:gd name="T32" fmla="*/ 45 w 269"/>
              <a:gd name="T33" fmla="*/ 117 h 650"/>
              <a:gd name="T34" fmla="*/ 73 w 269"/>
              <a:gd name="T35" fmla="*/ 36 h 650"/>
              <a:gd name="T36" fmla="*/ 156 w 269"/>
              <a:gd name="T37" fmla="*/ 1 h 650"/>
              <a:gd name="T38" fmla="*/ 236 w 269"/>
              <a:gd name="T39" fmla="*/ 33 h 650"/>
              <a:gd name="T40" fmla="*/ 266 w 269"/>
              <a:gd name="T41" fmla="*/ 114 h 650"/>
              <a:gd name="T42" fmla="*/ 29 w 269"/>
              <a:gd name="T43" fmla="*/ 412 h 650"/>
              <a:gd name="T44" fmla="*/ 29 w 269"/>
              <a:gd name="T45" fmla="*/ 319 h 650"/>
              <a:gd name="T46" fmla="*/ 0 w 269"/>
              <a:gd name="T47" fmla="*/ 319 h 650"/>
              <a:gd name="T48" fmla="*/ 0 w 269"/>
              <a:gd name="T49" fmla="*/ 412 h 650"/>
              <a:gd name="T50" fmla="*/ 29 w 269"/>
              <a:gd name="T51" fmla="*/ 41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650">
                <a:moveTo>
                  <a:pt x="266" y="114"/>
                </a:moveTo>
                <a:cubicBezTo>
                  <a:pt x="269" y="415"/>
                  <a:pt x="269" y="415"/>
                  <a:pt x="269" y="415"/>
                </a:cubicBezTo>
                <a:cubicBezTo>
                  <a:pt x="260" y="415"/>
                  <a:pt x="250" y="414"/>
                  <a:pt x="240" y="415"/>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lose/>
                <a:moveTo>
                  <a:pt x="29" y="412"/>
                </a:moveTo>
                <a:cubicBezTo>
                  <a:pt x="29" y="319"/>
                  <a:pt x="29" y="319"/>
                  <a:pt x="29" y="319"/>
                </a:cubicBezTo>
                <a:cubicBezTo>
                  <a:pt x="0" y="319"/>
                  <a:pt x="0" y="319"/>
                  <a:pt x="0" y="319"/>
                </a:cubicBezTo>
                <a:cubicBezTo>
                  <a:pt x="0" y="412"/>
                  <a:pt x="0" y="412"/>
                  <a:pt x="0" y="412"/>
                </a:cubicBezTo>
                <a:cubicBezTo>
                  <a:pt x="13" y="412"/>
                  <a:pt x="20" y="412"/>
                  <a:pt x="29" y="412"/>
                </a:cubicBezTo>
                <a:close/>
              </a:path>
            </a:pathLst>
          </a:custGeom>
          <a:gradFill flip="none" rotWithShape="1">
            <a:gsLst>
              <a:gs pos="0">
                <a:schemeClr val="tx1">
                  <a:lumMod val="50000"/>
                  <a:lumOff val="50000"/>
                </a:schemeClr>
              </a:gs>
              <a:gs pos="100000">
                <a:schemeClr val="tx1">
                  <a:lumMod val="75000"/>
                  <a:lumOff val="2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295400" y="1470075"/>
            <a:ext cx="3749915" cy="769441"/>
          </a:xfrm>
          <a:prstGeom prst="rect">
            <a:avLst/>
          </a:prstGeom>
          <a:noFill/>
        </p:spPr>
        <p:txBody>
          <a:bodyPr wrap="square" rtlCol="0">
            <a:spAutoFit/>
          </a:bodyPr>
          <a:lstStyle/>
          <a:p>
            <a:r>
              <a:rPr lang="en-US" sz="4400" dirty="0" smtClean="0">
                <a:latin typeface="Ink Free" panose="03080402000500000000" pitchFamily="66" charset="0"/>
              </a:rPr>
              <a:t>Announcements</a:t>
            </a:r>
            <a:endParaRPr lang="en-US" sz="4400" dirty="0">
              <a:latin typeface="Ink Free" panose="03080402000500000000" pitchFamily="66"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771" y="2590800"/>
            <a:ext cx="2857500" cy="3810000"/>
          </a:xfrm>
          <a:prstGeom prst="rect">
            <a:avLst/>
          </a:prstGeom>
        </p:spPr>
      </p:pic>
      <p:sp>
        <p:nvSpPr>
          <p:cNvPr id="3" name="Rectangle 2"/>
          <p:cNvSpPr/>
          <p:nvPr/>
        </p:nvSpPr>
        <p:spPr>
          <a:xfrm>
            <a:off x="1828800" y="2274838"/>
            <a:ext cx="7315200" cy="3046988"/>
          </a:xfrm>
          <a:prstGeom prst="rect">
            <a:avLst/>
          </a:prstGeom>
        </p:spPr>
        <p:txBody>
          <a:bodyPr wrap="square">
            <a:spAutoFit/>
          </a:bodyPr>
          <a:lstStyle/>
          <a:p>
            <a:pPr algn="just"/>
            <a:r>
              <a:rPr lang="en-US" sz="2400" dirty="0"/>
              <a:t>╬ </a:t>
            </a:r>
            <a:r>
              <a:rPr lang="en-US" sz="2400" b="1" dirty="0"/>
              <a:t>Additional sanctuary items.</a:t>
            </a:r>
            <a:r>
              <a:rPr lang="en-US" sz="2400" dirty="0"/>
              <a:t> Now that the tile installation is complete, there are a few additional items that will need some attention. These include general cleaning; installation of a few kneelers, kneeler footers, and kneeler bumpers; disposition of old pews; and others. Please contact Rob Nordman if you are interested in helping with any of these items (</a:t>
            </a:r>
            <a:r>
              <a:rPr lang="en-US" sz="2400" u="sng" dirty="0">
                <a:hlinkClick r:id="rId3"/>
              </a:rPr>
              <a:t>nordman6@gmail.com</a:t>
            </a:r>
            <a:r>
              <a:rPr lang="en-US" sz="2400" dirty="0"/>
              <a:t> or 216-956-0911).     </a:t>
            </a:r>
          </a:p>
        </p:txBody>
      </p:sp>
    </p:spTree>
    <p:extLst>
      <p:ext uri="{BB962C8B-B14F-4D97-AF65-F5344CB8AC3E}">
        <p14:creationId xmlns:p14="http://schemas.microsoft.com/office/powerpoint/2010/main" val="253659973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val="FFFF00"/>
            </a:gs>
            <a:gs pos="98113">
              <a:srgbClr val="FFFF00"/>
            </a:gs>
            <a:gs pos="55000">
              <a:srgbClr val="E9CE05"/>
            </a:gs>
            <a:gs pos="78000">
              <a:srgbClr val="DEC404"/>
            </a:gs>
          </a:gsLst>
          <a:lin ang="2700000" scaled="0"/>
          <a:tileRect/>
        </a:gradFill>
        <a:ln>
          <a:noFill/>
        </a:ln>
        <a:effectLst>
          <a:outerShdw blurRad="190500" dist="25400" dir="2700000" algn="tl" rotWithShape="0">
            <a:prstClr val="black">
              <a:alpha val="35000"/>
            </a:prstClr>
          </a:outerShdw>
        </a:effectLst>
      </a:spPr>
      <a:bodyPr vert="horz" wrap="square" lIns="91440" tIns="45720" rIns="91440" bIns="45720" numCol="1" anchor="t" anchorCtr="0" compatLnSpc="1">
        <a:prstTxWarp prst="textNoShape">
          <a:avLst/>
        </a:prstTxWarp>
      </a:bodyPr>
      <a:lstStyle>
        <a:defPPr algn="l">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otalTime>18910</TotalTime>
  <Words>1973</Words>
  <Application>Microsoft Office PowerPoint</Application>
  <PresentationFormat>Custom</PresentationFormat>
  <Paragraphs>118</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Ink Free</vt:lpstr>
      <vt:lpstr>Cooper Black</vt:lpstr>
      <vt:lpstr>GillSans</vt:lpstr>
      <vt:lpstr>Boulder</vt:lpstr>
      <vt:lpstr>MS PGothic</vt:lpstr>
      <vt:lpstr>Impact</vt:lpstr>
      <vt:lpstr>Franklin Gothic Demi Cond</vt:lpstr>
      <vt:lpstr>Tahoma</vt:lpstr>
      <vt:lpstr>Georgia</vt:lpstr>
      <vt:lpstr>Verdana</vt:lpstr>
      <vt:lpstr>ヒラギノ角ゴ Pro W3</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PowerPoint Video</dc:title>
  <dc:creator>PresenterMedia.com</dc:creator>
  <cp:lastModifiedBy>User</cp:lastModifiedBy>
  <cp:revision>388</cp:revision>
  <dcterms:created xsi:type="dcterms:W3CDTF">2011-08-01T21:17:50Z</dcterms:created>
  <dcterms:modified xsi:type="dcterms:W3CDTF">2019-08-15T12:41:58Z</dcterms:modified>
</cp:coreProperties>
</file>